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7" r:id="rId1"/>
    <p:sldMasterId id="2147483699" r:id="rId2"/>
  </p:sldMasterIdLst>
  <p:notesMasterIdLst>
    <p:notesMasterId r:id="rId28"/>
  </p:notesMasterIdLst>
  <p:sldIdLst>
    <p:sldId id="299" r:id="rId3"/>
    <p:sldId id="300" r:id="rId4"/>
    <p:sldId id="301" r:id="rId5"/>
    <p:sldId id="262" r:id="rId6"/>
    <p:sldId id="260" r:id="rId7"/>
    <p:sldId id="302" r:id="rId8"/>
    <p:sldId id="263" r:id="rId9"/>
    <p:sldId id="303" r:id="rId10"/>
    <p:sldId id="264" r:id="rId11"/>
    <p:sldId id="304" r:id="rId12"/>
    <p:sldId id="265" r:id="rId13"/>
    <p:sldId id="305" r:id="rId14"/>
    <p:sldId id="257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297" r:id="rId24"/>
    <p:sldId id="310" r:id="rId25"/>
    <p:sldId id="281" r:id="rId26"/>
    <p:sldId id="294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0DBB9-6852-6E80-4EC3-DA5408DFF56C}" v="24" dt="2020-06-25T06:41:29.987"/>
    <p1510:client id="{F9735AE9-A65A-F7E9-6912-277AB40FF258}" v="329" dt="2020-06-25T06:32:43.418"/>
  </p1510:revLst>
</p1510:revInfo>
</file>

<file path=ppt/tableStyles.xml><?xml version="1.0" encoding="utf-8"?>
<a:tblStyleLst xmlns:a="http://schemas.openxmlformats.org/drawingml/2006/main" def="{F5D3B0D9-F0AF-4362-B2F5-51836B645076}">
  <a:tblStyle styleId="{F5D3B0D9-F0AF-4362-B2F5-51836B64507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C"/>
          </a:solidFill>
        </a:fill>
      </a:tcStyle>
    </a:wholeTbl>
    <a:band1H>
      <a:tcTxStyle/>
      <a:tcStyle>
        <a:tcBdr/>
        <a:fill>
          <a:solidFill>
            <a:srgbClr val="CBD2D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2D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29648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29648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9648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9648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uan" userId="S::vhfpds56321@stu.mao.office.gy::8605570c-b7c5-4620-9890-7b0648e18fa4" providerId="AD" clId="Web-{F9735AE9-A65A-F7E9-6912-277AB40FF258}"/>
    <pc:docChg chg="addSld modSld">
      <pc:chgData name="Phan Tuan" userId="S::vhfpds56321@stu.mao.office.gy::8605570c-b7c5-4620-9890-7b0648e18fa4" providerId="AD" clId="Web-{F9735AE9-A65A-F7E9-6912-277AB40FF258}" dt="2020-06-25T06:32:43.418" v="309" actId="1076"/>
      <pc:docMkLst>
        <pc:docMk/>
      </pc:docMkLst>
      <pc:sldChg chg="addSp delSp modSp add replId">
        <pc:chgData name="Phan Tuan" userId="S::vhfpds56321@stu.mao.office.gy::8605570c-b7c5-4620-9890-7b0648e18fa4" providerId="AD" clId="Web-{F9735AE9-A65A-F7E9-6912-277AB40FF258}" dt="2020-06-25T06:32:43.418" v="309" actId="1076"/>
        <pc:sldMkLst>
          <pc:docMk/>
          <pc:sldMk cId="2729202663" sldId="297"/>
        </pc:sldMkLst>
        <pc:spChg chg="add mod">
          <ac:chgData name="Phan Tuan" userId="S::vhfpds56321@stu.mao.office.gy::8605570c-b7c5-4620-9890-7b0648e18fa4" providerId="AD" clId="Web-{F9735AE9-A65A-F7E9-6912-277AB40FF258}" dt="2020-06-25T06:24:42.448" v="54" actId="1076"/>
          <ac:spMkLst>
            <pc:docMk/>
            <pc:sldMk cId="2729202663" sldId="297"/>
            <ac:spMk id="3" creationId="{5AC91AA9-73EB-47CE-895C-5507774926F3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25:09.198" v="73" actId="20577"/>
          <ac:spMkLst>
            <pc:docMk/>
            <pc:sldMk cId="2729202663" sldId="297"/>
            <ac:spMk id="6" creationId="{B009DBDB-E492-482B-A23E-EB45B383C23D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25:54.854" v="104" actId="20577"/>
          <ac:spMkLst>
            <pc:docMk/>
            <pc:sldMk cId="2729202663" sldId="297"/>
            <ac:spMk id="20" creationId="{69374957-BC42-43DC-8FBA-AF09E6DFECDA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26:23.417" v="118" actId="1076"/>
          <ac:spMkLst>
            <pc:docMk/>
            <pc:sldMk cId="2729202663" sldId="297"/>
            <ac:spMk id="22" creationId="{C286CD86-A118-46F2-AA25-EAB86DF53157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26:45.230" v="129" actId="1076"/>
          <ac:spMkLst>
            <pc:docMk/>
            <pc:sldMk cId="2729202663" sldId="297"/>
            <ac:spMk id="24" creationId="{1E4C3FF9-22DB-4BAC-BFF0-570346BB1242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27:13.152" v="139" actId="20577"/>
          <ac:spMkLst>
            <pc:docMk/>
            <pc:sldMk cId="2729202663" sldId="297"/>
            <ac:spMk id="28" creationId="{CA8C6201-8EAF-4A75-A83F-BB3514A2E64A}"/>
          </ac:spMkLst>
        </pc:spChg>
        <pc:spChg chg="add mod">
          <ac:chgData name="Phan Tuan" userId="S::vhfpds56321@stu.mao.office.gy::8605570c-b7c5-4620-9890-7b0648e18fa4" providerId="AD" clId="Web-{F9735AE9-A65A-F7E9-6912-277AB40FF258}" dt="2020-06-25T06:32:43.091" v="308" actId="20577"/>
          <ac:spMkLst>
            <pc:docMk/>
            <pc:sldMk cId="2729202663" sldId="297"/>
            <ac:spMk id="34" creationId="{8D2FD5D4-C003-4D03-BA2D-042DCCE731CF}"/>
          </ac:spMkLst>
        </pc:spChg>
        <pc:spChg chg="mod">
          <ac:chgData name="Phan Tuan" userId="S::vhfpds56321@stu.mao.office.gy::8605570c-b7c5-4620-9890-7b0648e18fa4" providerId="AD" clId="Web-{F9735AE9-A65A-F7E9-6912-277AB40FF258}" dt="2020-06-25T06:24:37.463" v="53" actId="1076"/>
          <ac:spMkLst>
            <pc:docMk/>
            <pc:sldMk cId="2729202663" sldId="297"/>
            <ac:spMk id="380" creationId="{00000000-0000-0000-0000-000000000000}"/>
          </ac:spMkLst>
        </pc:spChg>
        <pc:spChg chg="del mod">
          <ac:chgData name="Phan Tuan" userId="S::vhfpds56321@stu.mao.office.gy::8605570c-b7c5-4620-9890-7b0648e18fa4" providerId="AD" clId="Web-{F9735AE9-A65A-F7E9-6912-277AB40FF258}" dt="2020-06-25T06:20:21.509" v="6"/>
          <ac:spMkLst>
            <pc:docMk/>
            <pc:sldMk cId="2729202663" sldId="297"/>
            <ac:spMk id="382" creationId="{00000000-0000-0000-0000-000000000000}"/>
          </ac:spMkLst>
        </pc:spChg>
        <pc:picChg chg="add mod">
          <ac:chgData name="Phan Tuan" userId="S::vhfpds56321@stu.mao.office.gy::8605570c-b7c5-4620-9890-7b0648e18fa4" providerId="AD" clId="Web-{F9735AE9-A65A-F7E9-6912-277AB40FF258}" dt="2020-06-25T06:21:59.416" v="19" actId="1076"/>
          <ac:picMkLst>
            <pc:docMk/>
            <pc:sldMk cId="2729202663" sldId="297"/>
            <ac:picMk id="4" creationId="{BCD132E8-06A9-44CA-A78C-15D2CA0B9D69}"/>
          </ac:picMkLst>
        </pc:picChg>
        <pc:picChg chg="del">
          <ac:chgData name="Phan Tuan" userId="S::vhfpds56321@stu.mao.office.gy::8605570c-b7c5-4620-9890-7b0648e18fa4" providerId="AD" clId="Web-{F9735AE9-A65A-F7E9-6912-277AB40FF258}" dt="2020-06-25T06:20:06.775" v="1"/>
          <ac:picMkLst>
            <pc:docMk/>
            <pc:sldMk cId="2729202663" sldId="297"/>
            <ac:picMk id="5" creationId="{60D34A70-2BE2-44BD-BA2C-6DA953E6899D}"/>
          </ac:picMkLst>
        </pc:picChg>
        <pc:picChg chg="del">
          <ac:chgData name="Phan Tuan" userId="S::vhfpds56321@stu.mao.office.gy::8605570c-b7c5-4620-9890-7b0648e18fa4" providerId="AD" clId="Web-{F9735AE9-A65A-F7E9-6912-277AB40FF258}" dt="2020-06-25T06:20:16.869" v="3"/>
          <ac:picMkLst>
            <pc:docMk/>
            <pc:sldMk cId="2729202663" sldId="297"/>
            <ac:picMk id="7" creationId="{1062E834-0998-4686-A015-2227263FCFE7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4:24.198" v="49" actId="14100"/>
          <ac:picMkLst>
            <pc:docMk/>
            <pc:sldMk cId="2729202663" sldId="297"/>
            <ac:picMk id="8" creationId="{11C67C45-7723-4190-BD27-B6100364F970}"/>
          </ac:picMkLst>
        </pc:picChg>
        <pc:picChg chg="del">
          <ac:chgData name="Phan Tuan" userId="S::vhfpds56321@stu.mao.office.gy::8605570c-b7c5-4620-9890-7b0648e18fa4" providerId="AD" clId="Web-{F9735AE9-A65A-F7E9-6912-277AB40FF258}" dt="2020-06-25T06:20:09.494" v="2"/>
          <ac:picMkLst>
            <pc:docMk/>
            <pc:sldMk cId="2729202663" sldId="297"/>
            <ac:picMk id="9" creationId="{9040CBEB-3AE2-4F6D-AAC4-DBB1C1BD0B3F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4:19.479" v="48" actId="1076"/>
          <ac:picMkLst>
            <pc:docMk/>
            <pc:sldMk cId="2729202663" sldId="297"/>
            <ac:picMk id="10" creationId="{9CE4D22B-2064-4CDA-BE41-80F27BFA67EC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4:04.635" v="41" actId="14100"/>
          <ac:picMkLst>
            <pc:docMk/>
            <pc:sldMk cId="2729202663" sldId="297"/>
            <ac:picMk id="11" creationId="{CCD2FBB4-DD04-494E-98E0-B3BF00BC6499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4:01.104" v="39" actId="14100"/>
          <ac:picMkLst>
            <pc:docMk/>
            <pc:sldMk cId="2729202663" sldId="297"/>
            <ac:picMk id="13" creationId="{A49DEB70-3B70-4B95-B41C-570209832705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4:00.932" v="37" actId="1076"/>
          <ac:picMkLst>
            <pc:docMk/>
            <pc:sldMk cId="2729202663" sldId="297"/>
            <ac:picMk id="14" creationId="{F26647DF-E49F-4627-B488-F4AC1935B74D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3:56.448" v="36" actId="1076"/>
          <ac:picMkLst>
            <pc:docMk/>
            <pc:sldMk cId="2729202663" sldId="297"/>
            <ac:picMk id="15" creationId="{E95ED451-DC35-44D9-A51F-DCB6EAE58A5D}"/>
          </ac:picMkLst>
        </pc:picChg>
        <pc:picChg chg="del">
          <ac:chgData name="Phan Tuan" userId="S::vhfpds56321@stu.mao.office.gy::8605570c-b7c5-4620-9890-7b0648e18fa4" providerId="AD" clId="Web-{F9735AE9-A65A-F7E9-6912-277AB40FF258}" dt="2020-06-25T06:20:20.326" v="5"/>
          <ac:picMkLst>
            <pc:docMk/>
            <pc:sldMk cId="2729202663" sldId="297"/>
            <ac:picMk id="16" creationId="{FC319B4D-4664-4DB2-998B-D53BEF799D3D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6:03.917" v="107" actId="1076"/>
          <ac:picMkLst>
            <pc:docMk/>
            <pc:sldMk cId="2729202663" sldId="297"/>
            <ac:picMk id="21" creationId="{A79A2AB7-44B5-4461-A268-8C6AB1D3D101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6:27.886" v="120" actId="1076"/>
          <ac:picMkLst>
            <pc:docMk/>
            <pc:sldMk cId="2729202663" sldId="297"/>
            <ac:picMk id="23" creationId="{AED61E27-1B30-435B-B150-11F8179EC170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27:18.245" v="140" actId="1076"/>
          <ac:picMkLst>
            <pc:docMk/>
            <pc:sldMk cId="2729202663" sldId="297"/>
            <ac:picMk id="25" creationId="{436AAD50-1CE3-4E82-B4E7-C1BE4BD927F3}"/>
          </ac:picMkLst>
        </pc:picChg>
        <pc:picChg chg="add del">
          <ac:chgData name="Phan Tuan" userId="S::vhfpds56321@stu.mao.office.gy::8605570c-b7c5-4620-9890-7b0648e18fa4" providerId="AD" clId="Web-{F9735AE9-A65A-F7E9-6912-277AB40FF258}" dt="2020-06-25T06:26:48.245" v="130"/>
          <ac:picMkLst>
            <pc:docMk/>
            <pc:sldMk cId="2729202663" sldId="297"/>
            <ac:picMk id="26" creationId="{719426C9-AA6A-4700-8294-9233E40A2E07}"/>
          </ac:picMkLst>
        </pc:picChg>
        <pc:picChg chg="add del">
          <ac:chgData name="Phan Tuan" userId="S::vhfpds56321@stu.mao.office.gy::8605570c-b7c5-4620-9890-7b0648e18fa4" providerId="AD" clId="Web-{F9735AE9-A65A-F7E9-6912-277AB40FF258}" dt="2020-06-25T06:26:55.401" v="132"/>
          <ac:picMkLst>
            <pc:docMk/>
            <pc:sldMk cId="2729202663" sldId="297"/>
            <ac:picMk id="27" creationId="{746CAC5D-9DE4-430F-B4F9-B570C13B41D2}"/>
          </ac:picMkLst>
        </pc:picChg>
        <pc:picChg chg="add mod">
          <ac:chgData name="Phan Tuan" userId="S::vhfpds56321@stu.mao.office.gy::8605570c-b7c5-4620-9890-7b0648e18fa4" providerId="AD" clId="Web-{F9735AE9-A65A-F7E9-6912-277AB40FF258}" dt="2020-06-25T06:32:43.418" v="309" actId="1076"/>
          <ac:picMkLst>
            <pc:docMk/>
            <pc:sldMk cId="2729202663" sldId="297"/>
            <ac:picMk id="31" creationId="{9C63E39F-4763-4B9B-8537-F7C2D3CBD1A6}"/>
          </ac:picMkLst>
        </pc:picChg>
        <pc:picChg chg="add del mod">
          <ac:chgData name="Phan Tuan" userId="S::vhfpds56321@stu.mao.office.gy::8605570c-b7c5-4620-9890-7b0648e18fa4" providerId="AD" clId="Web-{F9735AE9-A65A-F7E9-6912-277AB40FF258}" dt="2020-06-25T06:30:07.840" v="237"/>
          <ac:picMkLst>
            <pc:docMk/>
            <pc:sldMk cId="2729202663" sldId="297"/>
            <ac:picMk id="32" creationId="{CE21A47D-866F-4C24-BFE3-7875987368A6}"/>
          </ac:picMkLst>
        </pc:picChg>
        <pc:picChg chg="add del mod">
          <ac:chgData name="Phan Tuan" userId="S::vhfpds56321@stu.mao.office.gy::8605570c-b7c5-4620-9890-7b0648e18fa4" providerId="AD" clId="Web-{F9735AE9-A65A-F7E9-6912-277AB40FF258}" dt="2020-06-25T06:30:16.293" v="239"/>
          <ac:picMkLst>
            <pc:docMk/>
            <pc:sldMk cId="2729202663" sldId="297"/>
            <ac:picMk id="33" creationId="{F89A13F1-FC3C-4A97-A670-352D599D1814}"/>
          </ac:picMkLst>
        </pc:picChg>
        <pc:inkChg chg="add">
          <ac:chgData name="Phan Tuan" userId="S::vhfpds56321@stu.mao.office.gy::8605570c-b7c5-4620-9890-7b0648e18fa4" providerId="AD" clId="Web-{F9735AE9-A65A-F7E9-6912-277AB40FF258}" dt="2020-06-25T06:27:39.792" v="141"/>
          <ac:inkMkLst>
            <pc:docMk/>
            <pc:sldMk cId="2729202663" sldId="297"/>
            <ac:inkMk id="17" creationId="{A40FD43A-A6D7-44DA-959A-681470F258ED}"/>
          </ac:inkMkLst>
        </pc:inkChg>
        <pc:inkChg chg="add">
          <ac:chgData name="Phan Tuan" userId="S::vhfpds56321@stu.mao.office.gy::8605570c-b7c5-4620-9890-7b0648e18fa4" providerId="AD" clId="Web-{F9735AE9-A65A-F7E9-6912-277AB40FF258}" dt="2020-06-25T06:27:42.292" v="142"/>
          <ac:inkMkLst>
            <pc:docMk/>
            <pc:sldMk cId="2729202663" sldId="297"/>
            <ac:inkMk id="18" creationId="{3582396A-67C2-45FB-A63A-324EFCDE3995}"/>
          </ac:inkMkLst>
        </pc:inkChg>
        <pc:inkChg chg="add">
          <ac:chgData name="Phan Tuan" userId="S::vhfpds56321@stu.mao.office.gy::8605570c-b7c5-4620-9890-7b0648e18fa4" providerId="AD" clId="Web-{F9735AE9-A65A-F7E9-6912-277AB40FF258}" dt="2020-06-25T06:27:43.902" v="143"/>
          <ac:inkMkLst>
            <pc:docMk/>
            <pc:sldMk cId="2729202663" sldId="297"/>
            <ac:inkMk id="19" creationId="{B51691D5-2351-4196-BB38-98EA79484B2A}"/>
          </ac:inkMkLst>
        </pc:inkChg>
        <pc:inkChg chg="add">
          <ac:chgData name="Phan Tuan" userId="S::vhfpds56321@stu.mao.office.gy::8605570c-b7c5-4620-9890-7b0648e18fa4" providerId="AD" clId="Web-{F9735AE9-A65A-F7E9-6912-277AB40FF258}" dt="2020-06-25T06:27:47.433" v="144"/>
          <ac:inkMkLst>
            <pc:docMk/>
            <pc:sldMk cId="2729202663" sldId="297"/>
            <ac:inkMk id="29" creationId="{21B43CA1-FBA3-4682-9E4E-34FC55B952A1}"/>
          </ac:inkMkLst>
        </pc:inkChg>
        <pc:inkChg chg="add del">
          <ac:chgData name="Phan Tuan" userId="S::vhfpds56321@stu.mao.office.gy::8605570c-b7c5-4620-9890-7b0648e18fa4" providerId="AD" clId="Web-{F9735AE9-A65A-F7E9-6912-277AB40FF258}" dt="2020-06-25T06:27:52.839" v="146"/>
          <ac:inkMkLst>
            <pc:docMk/>
            <pc:sldMk cId="2729202663" sldId="297"/>
            <ac:inkMk id="30" creationId="{56516D29-5DF0-42C3-A25F-D544EE7701E8}"/>
          </ac:inkMkLst>
        </pc:inkChg>
      </pc:sldChg>
    </pc:docChg>
  </pc:docChgLst>
  <pc:docChgLst>
    <pc:chgData name="Phan Tuan" userId="S::vhfpds56321@stu.mao.office.gy::8605570c-b7c5-4620-9890-7b0648e18fa4" providerId="AD" clId="Web-{2BF0DBB9-6852-6E80-4EC3-DA5408DFF56C}"/>
    <pc:docChg chg="modSld">
      <pc:chgData name="Phan Tuan" userId="S::vhfpds56321@stu.mao.office.gy::8605570c-b7c5-4620-9890-7b0648e18fa4" providerId="AD" clId="Web-{2BF0DBB9-6852-6E80-4EC3-DA5408DFF56C}" dt="2020-06-25T06:41:29.987" v="23" actId="14100"/>
      <pc:docMkLst>
        <pc:docMk/>
      </pc:docMkLst>
      <pc:sldChg chg="addSp delSp modSp">
        <pc:chgData name="Phan Tuan" userId="S::vhfpds56321@stu.mao.office.gy::8605570c-b7c5-4620-9890-7b0648e18fa4" providerId="AD" clId="Web-{2BF0DBB9-6852-6E80-4EC3-DA5408DFF56C}" dt="2020-06-25T06:41:29.987" v="23" actId="14100"/>
        <pc:sldMkLst>
          <pc:docMk/>
          <pc:sldMk cId="2729202663" sldId="297"/>
        </pc:sldMkLst>
        <pc:picChg chg="add del mod">
          <ac:chgData name="Phan Tuan" userId="S::vhfpds56321@stu.mao.office.gy::8605570c-b7c5-4620-9890-7b0648e18fa4" providerId="AD" clId="Web-{2BF0DBB9-6852-6E80-4EC3-DA5408DFF56C}" dt="2020-06-25T06:39:42.830" v="8"/>
          <ac:picMkLst>
            <pc:docMk/>
            <pc:sldMk cId="2729202663" sldId="297"/>
            <ac:picMk id="2" creationId="{520C17C9-0077-46D4-8921-0FF3D026D4EB}"/>
          </ac:picMkLst>
        </pc:picChg>
        <pc:inkChg chg="add del">
          <ac:chgData name="Phan Tuan" userId="S::vhfpds56321@stu.mao.office.gy::8605570c-b7c5-4620-9890-7b0648e18fa4" providerId="AD" clId="Web-{2BF0DBB9-6852-6E80-4EC3-DA5408DFF56C}" dt="2020-06-25T06:38:21.377" v="2"/>
          <ac:inkMkLst>
            <pc:docMk/>
            <pc:sldMk cId="2729202663" sldId="297"/>
            <ac:inkMk id="17" creationId="{A40FD43A-A6D7-44DA-959A-681470F258ED}"/>
          </ac:inkMkLst>
        </pc:inkChg>
        <pc:inkChg chg="del">
          <ac:chgData name="Phan Tuan" userId="S::vhfpds56321@stu.mao.office.gy::8605570c-b7c5-4620-9890-7b0648e18fa4" providerId="AD" clId="Web-{2BF0DBB9-6852-6E80-4EC3-DA5408DFF56C}" dt="2020-06-25T06:38:24.627" v="3"/>
          <ac:inkMkLst>
            <pc:docMk/>
            <pc:sldMk cId="2729202663" sldId="297"/>
            <ac:inkMk id="18" creationId="{3582396A-67C2-45FB-A63A-324EFCDE3995}"/>
          </ac:inkMkLst>
        </pc:inkChg>
        <pc:inkChg chg="del">
          <ac:chgData name="Phan Tuan" userId="S::vhfpds56321@stu.mao.office.gy::8605570c-b7c5-4620-9890-7b0648e18fa4" providerId="AD" clId="Web-{2BF0DBB9-6852-6E80-4EC3-DA5408DFF56C}" dt="2020-06-25T06:38:24.783" v="4"/>
          <ac:inkMkLst>
            <pc:docMk/>
            <pc:sldMk cId="2729202663" sldId="297"/>
            <ac:inkMk id="19" creationId="{B51691D5-2351-4196-BB38-98EA79484B2A}"/>
          </ac:inkMkLst>
        </pc:inkChg>
        <pc:inkChg chg="del">
          <ac:chgData name="Phan Tuan" userId="S::vhfpds56321@stu.mao.office.gy::8605570c-b7c5-4620-9890-7b0648e18fa4" providerId="AD" clId="Web-{2BF0DBB9-6852-6E80-4EC3-DA5408DFF56C}" dt="2020-06-25T06:38:24.924" v="5"/>
          <ac:inkMkLst>
            <pc:docMk/>
            <pc:sldMk cId="2729202663" sldId="297"/>
            <ac:inkMk id="29" creationId="{21B43CA1-FBA3-4682-9E4E-34FC55B952A1}"/>
          </ac:inkMkLst>
        </pc:inkChg>
        <pc:cxnChg chg="add mod">
          <ac:chgData name="Phan Tuan" userId="S::vhfpds56321@stu.mao.office.gy::8605570c-b7c5-4620-9890-7b0648e18fa4" providerId="AD" clId="Web-{2BF0DBB9-6852-6E80-4EC3-DA5408DFF56C}" dt="2020-06-25T06:40:31.878" v="12" actId="1076"/>
          <ac:cxnSpMkLst>
            <pc:docMk/>
            <pc:sldMk cId="2729202663" sldId="297"/>
            <ac:cxnSpMk id="5" creationId="{B8AAE160-BB6E-4A40-936D-CEF6E3D817E1}"/>
          </ac:cxnSpMkLst>
        </pc:cxnChg>
        <pc:cxnChg chg="add mod">
          <ac:chgData name="Phan Tuan" userId="S::vhfpds56321@stu.mao.office.gy::8605570c-b7c5-4620-9890-7b0648e18fa4" providerId="AD" clId="Web-{2BF0DBB9-6852-6E80-4EC3-DA5408DFF56C}" dt="2020-06-25T06:40:55.362" v="15" actId="14100"/>
          <ac:cxnSpMkLst>
            <pc:docMk/>
            <pc:sldMk cId="2729202663" sldId="297"/>
            <ac:cxnSpMk id="7" creationId="{225F57F5-2A85-4CFB-B53D-1976F84BA690}"/>
          </ac:cxnSpMkLst>
        </pc:cxnChg>
        <pc:cxnChg chg="add mod">
          <ac:chgData name="Phan Tuan" userId="S::vhfpds56321@stu.mao.office.gy::8605570c-b7c5-4620-9890-7b0648e18fa4" providerId="AD" clId="Web-{2BF0DBB9-6852-6E80-4EC3-DA5408DFF56C}" dt="2020-06-25T06:41:27.409" v="22" actId="14100"/>
          <ac:cxnSpMkLst>
            <pc:docMk/>
            <pc:sldMk cId="2729202663" sldId="297"/>
            <ac:cxnSpMk id="9" creationId="{9BCE9CAC-A4A0-4ED8-AD81-35D5B0ED3E58}"/>
          </ac:cxnSpMkLst>
        </pc:cxnChg>
        <pc:cxnChg chg="add mod">
          <ac:chgData name="Phan Tuan" userId="S::vhfpds56321@stu.mao.office.gy::8605570c-b7c5-4620-9890-7b0648e18fa4" providerId="AD" clId="Web-{2BF0DBB9-6852-6E80-4EC3-DA5408DFF56C}" dt="2020-06-25T06:41:29.987" v="23" actId="14100"/>
          <ac:cxnSpMkLst>
            <pc:docMk/>
            <pc:sldMk cId="2729202663" sldId="297"/>
            <ac:cxnSpMk id="12" creationId="{E37F112C-48E8-4BB3-B145-2DCDCDB3E91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67362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oogleslidestemplates.co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udent-typing-keyboard-text-woman-849825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en/entrepreneur-startup-start-up-man-593358/" TargetMode="External"/><Relationship Id="rId5" Type="http://schemas.openxmlformats.org/officeDocument/2006/relationships/hyperlink" Target="https://pixabay.com/en/office-sitting-room-executive-730681/" TargetMode="External"/><Relationship Id="rId4" Type="http://schemas.openxmlformats.org/officeDocument/2006/relationships/hyperlink" Target="https://pixabay.com/en/architecture-building-business-city-1868016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office-sitting-room-executive-73068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55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71ecb04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71ecb04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0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5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89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3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991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9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6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65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92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71ecb04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71ecb04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35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580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c83f9a38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c83f9a38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c71ecb041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1c71ecb041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safely remove this slide. This slide design was provided by Free Google Slides Templates – You can download more templates, shapes and elements for PowerPoint from </a:t>
            </a:r>
            <a:r>
              <a:rPr lang="en-GB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http://freegoogleslidestemplates.com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g1c71ecb041_0_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c83f9a38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c83f9a38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https://pixabay.com/en/student-typing-keyboard-text-woman-849825/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https://pixabay.com/en/architecture-building-business-city-1868016/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https://pixabay.com/en/office-sitting-room-executive-730681/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71ecb04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71ecb04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https://pixabay.com/en/office-sitting-room-executive-730681/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https://pixabay.com/en/imac-ipad-computer-tablet-mobile-605421/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1ecb0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1ecb0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46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2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71ecb04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71ecb04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https://pixabay.com/en/entrepreneur-startup-start-up-man-593358/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71ecb04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71ecb04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https://pixabay.com/en/entrepreneur-startup-start-up-man-593358/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76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70403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/>
          <a:lstStyle/>
          <a:p>
            <a:fld id="{3FE9D1B1-A5CA-4796-9574-2827A0F1A99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3AB-A4FE-4E29-9188-798AD7275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ctrTitle"/>
          </p:nvPr>
        </p:nvSpPr>
        <p:spPr>
          <a:xfrm>
            <a:off x="457200" y="3114675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4000" b="1" i="0" u="none" strike="noStrike" cap="none">
                <a:solidFill>
                  <a:schemeClr val="lt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457200" y="394335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538CD5"/>
              </a:buClr>
              <a:buSzPts val="1400"/>
              <a:buNone/>
              <a:defRPr sz="2400" b="0" i="0" u="none" strike="noStrike" cap="none">
                <a:solidFill>
                  <a:srgbClr val="538CD5"/>
                </a:solidFill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 b="0" i="0" u="none" strike="noStrike" cap="none">
                <a:solidFill>
                  <a:srgbClr val="888888"/>
                </a:solidFill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 b="0" i="0" u="none" strike="noStrike" cap="none">
                <a:solidFill>
                  <a:srgbClr val="888888"/>
                </a:solidFill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 b="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4" name="Google Shape;194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457200" y="348854"/>
            <a:ext cx="2971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>
                <a:solidFill>
                  <a:srgbClr val="D8D8D8"/>
                </a:solidFill>
              </a:defRPr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D8D8D8"/>
                </a:solidFill>
              </a:defRPr>
            </a:lvl1pPr>
            <a:lvl2pPr lvl="1">
              <a:buNone/>
              <a:defRPr sz="1300">
                <a:solidFill>
                  <a:srgbClr val="D8D8D8"/>
                </a:solidFill>
              </a:defRPr>
            </a:lvl2pPr>
            <a:lvl3pPr lvl="2">
              <a:buNone/>
              <a:defRPr sz="1300">
                <a:solidFill>
                  <a:srgbClr val="D8D8D8"/>
                </a:solidFill>
              </a:defRPr>
            </a:lvl3pPr>
            <a:lvl4pPr lvl="3">
              <a:buNone/>
              <a:defRPr sz="1300">
                <a:solidFill>
                  <a:srgbClr val="D8D8D8"/>
                </a:solidFill>
              </a:defRPr>
            </a:lvl4pPr>
            <a:lvl5pPr lvl="4">
              <a:buNone/>
              <a:defRPr sz="1300">
                <a:solidFill>
                  <a:srgbClr val="D8D8D8"/>
                </a:solidFill>
              </a:defRPr>
            </a:lvl5pPr>
            <a:lvl6pPr lvl="5">
              <a:buNone/>
              <a:defRPr sz="1300">
                <a:solidFill>
                  <a:srgbClr val="D8D8D8"/>
                </a:solidFill>
              </a:defRPr>
            </a:lvl6pPr>
            <a:lvl7pPr lvl="6">
              <a:buNone/>
              <a:defRPr sz="1300">
                <a:solidFill>
                  <a:srgbClr val="D8D8D8"/>
                </a:solidFill>
              </a:defRPr>
            </a:lvl7pPr>
            <a:lvl8pPr lvl="7">
              <a:buNone/>
              <a:defRPr sz="1300">
                <a:solidFill>
                  <a:srgbClr val="D8D8D8"/>
                </a:solidFill>
              </a:defRPr>
            </a:lvl8pPr>
            <a:lvl9pPr lvl="8">
              <a:buNone/>
              <a:defRPr sz="1300">
                <a:solidFill>
                  <a:srgbClr val="D8D8D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and Three Picture ">
  <p:cSld name="TITLE_1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820325" y="1565225"/>
            <a:ext cx="358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6" name="Google Shape;26;p5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4922055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5" name="Google Shape;205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6" name="Google Shape;206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0" name="Google Shape;210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1" name="Google Shape;211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12" name="Google Shape;212;p4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2"/>
          </p:nvPr>
        </p:nvSpPr>
        <p:spPr>
          <a:xfrm>
            <a:off x="4648200" y="97155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7" name="Google Shape;217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8" name="Google Shape;218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3"/>
          </p:nvPr>
        </p:nvSpPr>
        <p:spPr>
          <a:xfrm>
            <a:off x="60198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>
            <a:spLocks noGrp="1"/>
          </p:cNvSpPr>
          <p:nvPr>
            <p:ph type="ctrTitle"/>
          </p:nvPr>
        </p:nvSpPr>
        <p:spPr>
          <a:xfrm>
            <a:off x="533400" y="1581150"/>
            <a:ext cx="8153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b="1" i="0" u="none" strike="noStrike" cap="none">
                <a:solidFill>
                  <a:schemeClr val="lt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1"/>
          </p:nvPr>
        </p:nvSpPr>
        <p:spPr>
          <a:xfrm>
            <a:off x="533400" y="241935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2400" b="0" i="0" u="none" strike="noStrike" cap="none">
                <a:solidFill>
                  <a:srgbClr val="002060"/>
                </a:solidFill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model2">
  <p:cSld name="1_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3" name="Google Shape;233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4" name="Google Shape;234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>
            <a:spLocks noGrp="1"/>
          </p:cNvSpPr>
          <p:nvPr>
            <p:ph type="title"/>
          </p:nvPr>
        </p:nvSpPr>
        <p:spPr>
          <a:xfrm>
            <a:off x="457200" y="133349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8" name="Google Shape;238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2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1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1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1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4" name="Google Shape;244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>
            <a:off x="457201" y="81915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3575050" y="819150"/>
            <a:ext cx="5111700" cy="3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2pPr>
            <a:lvl3pPr marL="1371600" lvl="2" indent="-317500" rtl="0">
              <a:spcBef>
                <a:spcPts val="360"/>
              </a:spcBef>
              <a:spcAft>
                <a:spcPts val="0"/>
              </a:spcAft>
              <a:buSzPts val="1400"/>
              <a:buChar char="•"/>
              <a:defRPr sz="1800"/>
            </a:lvl3pPr>
            <a:lvl4pPr marL="1828800" lvl="3" indent="-3175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 sz="1600"/>
            </a:lvl4pPr>
            <a:lvl5pPr marL="2286000" lvl="4" indent="-317500" rtl="0">
              <a:spcBef>
                <a:spcPts val="320"/>
              </a:spcBef>
              <a:spcAft>
                <a:spcPts val="0"/>
              </a:spcAft>
              <a:buSzPts val="1400"/>
              <a:buChar char="»"/>
              <a:defRPr sz="1600"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body" idx="2"/>
          </p:nvPr>
        </p:nvSpPr>
        <p:spPr>
          <a:xfrm>
            <a:off x="457201" y="1733550"/>
            <a:ext cx="3008400" cy="28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000"/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1" name="Google Shape;251;p4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2" name="Google Shape;252;p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5" name="Google Shape;255;p50"/>
          <p:cNvSpPr>
            <a:spLocks noGrp="1"/>
          </p:cNvSpPr>
          <p:nvPr>
            <p:ph type="pic" idx="2"/>
          </p:nvPr>
        </p:nvSpPr>
        <p:spPr>
          <a:xfrm>
            <a:off x="1792288" y="895349"/>
            <a:ext cx="5486400" cy="26502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2pPr>
            <a:lvl3pPr marL="1371600" lvl="2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000"/>
            </a:lvl3pPr>
            <a:lvl4pPr marL="1828800" lvl="3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4pPr>
            <a:lvl5pPr marL="2286000" lvl="4" indent="-228600" rtl="0">
              <a:spcBef>
                <a:spcPts val="320"/>
              </a:spcBef>
              <a:spcAft>
                <a:spcPts val="0"/>
              </a:spcAft>
              <a:buSzPts val="1400"/>
              <a:buNone/>
              <a:defRPr sz="9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8" name="Google Shape;258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9" name="Google Shape;259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51"/>
          <p:cNvSpPr txBox="1">
            <a:spLocks noGrp="1"/>
          </p:cNvSpPr>
          <p:nvPr>
            <p:ph type="body" idx="1"/>
          </p:nvPr>
        </p:nvSpPr>
        <p:spPr>
          <a:xfrm rot="5400000">
            <a:off x="2760450" y="-1331700"/>
            <a:ext cx="3623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4" name="Google Shape;264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5" name="Google Shape;265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 rot="5400000">
            <a:off x="5884650" y="1792499"/>
            <a:ext cx="3546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D9B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" name="Google Shape;268;p52"/>
          <p:cNvSpPr txBox="1">
            <a:spLocks noGrp="1"/>
          </p:cNvSpPr>
          <p:nvPr>
            <p:ph type="body" idx="1"/>
          </p:nvPr>
        </p:nvSpPr>
        <p:spPr>
          <a:xfrm rot="5400000">
            <a:off x="1693650" y="-188701"/>
            <a:ext cx="35469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5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0" name="Google Shape;270;p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51" name="Google Shape;51;p10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10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Left And Picture Right">
  <p:cSld name="TITLE_AND_BODY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56" name="Google Shape;56;p11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1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Right And Picture Left ">
  <p:cSld name="TITLE_AND_BODY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Paragraph">
  <p:cSld name="TITLE_AND_BODY_1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8" name="Google Shape;68;p13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Layout">
  <p:cSld name="TITLE_AND_BODY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dk2"/>
                </a:solidFill>
              </a:rPr>
              <a:t>Your Company Name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70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»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86" name="Google Shape;186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pt.ai/project/bd86c6f4-6385-4ab4-aadd-5218bcb6502b/apis/d01c7f24-7666-470e-a71f-d5bbb5ad09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8001000" cy="918687"/>
          </a:xfrm>
        </p:spPr>
        <p:txBody>
          <a:bodyPr/>
          <a:lstStyle/>
          <a:p>
            <a:r>
              <a:rPr lang="en-US" sz="4000" dirty="0" err="1">
                <a:solidFill>
                  <a:schemeClr val="tx1"/>
                </a:solidFill>
              </a:rPr>
              <a:t>Sáng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tạo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khởi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nghiệp</a:t>
            </a:r>
            <a:r>
              <a:rPr lang="en-US" sz="4000" dirty="0">
                <a:solidFill>
                  <a:schemeClr val="tx1"/>
                </a:solidFill>
              </a:rPr>
              <a:t> ICTU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7"/>
            <a:ext cx="7734747" cy="146076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tài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tự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thập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dữ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quản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giấy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tờ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tùy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thân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Phan Kim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Tuân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GV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dẫn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Võ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Trường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3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0348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lt1"/>
                </a:solidFill>
              </a:rPr>
              <a:t>THỐNG KÊ DỮ LIỆU ĐÃ THU THẬP</a:t>
            </a:r>
            <a:endParaRPr dirty="0"/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1"/>
          </p:nvPr>
        </p:nvSpPr>
        <p:spPr>
          <a:xfrm>
            <a:off x="5340308" y="1805787"/>
            <a:ext cx="3406500" cy="1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EFEFEF"/>
                </a:solidFill>
              </a:rPr>
              <a:t>Ch</a:t>
            </a:r>
            <a:r>
              <a:rPr lang="en-US" sz="1200" dirty="0" err="1">
                <a:solidFill>
                  <a:srgbClr val="EFEFEF"/>
                </a:solidFill>
              </a:rPr>
              <a:t>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một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trong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những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chức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chính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hiện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công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dụng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của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sản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phẩm</a:t>
            </a:r>
            <a:r>
              <a:rPr lang="en-US" sz="1200" dirty="0">
                <a:solidFill>
                  <a:srgbClr val="EFEFEF"/>
                </a:solidFill>
              </a:rPr>
              <a:t> . </a:t>
            </a:r>
            <a:r>
              <a:rPr lang="en-US" sz="1200" dirty="0" err="1">
                <a:solidFill>
                  <a:srgbClr val="EFEFEF"/>
                </a:solidFill>
              </a:rPr>
              <a:t>Đó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thống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kê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các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về</a:t>
            </a:r>
            <a:r>
              <a:rPr lang="en-US" sz="1200" dirty="0">
                <a:solidFill>
                  <a:srgbClr val="EFEFEF"/>
                </a:solidFill>
              </a:rPr>
              <a:t> : </a:t>
            </a:r>
            <a:r>
              <a:rPr lang="en-US" sz="1200" dirty="0" err="1">
                <a:solidFill>
                  <a:srgbClr val="EFEFEF"/>
                </a:solidFill>
              </a:rPr>
              <a:t>giới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tính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giấy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tờ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địa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phương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tuổi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tác</a:t>
            </a:r>
            <a:r>
              <a:rPr lang="en-US" sz="1200" dirty="0">
                <a:solidFill>
                  <a:srgbClr val="EFEFEF"/>
                </a:solidFill>
              </a:rPr>
              <a:t> … . </a:t>
            </a:r>
            <a:r>
              <a:rPr lang="en-US" sz="1200" dirty="0" err="1">
                <a:solidFill>
                  <a:srgbClr val="EFEFEF"/>
                </a:solidFill>
              </a:rPr>
              <a:t>Dựa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vào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các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dữ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thì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có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làm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cơ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sở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quan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sát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và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đánh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giá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liệu</a:t>
            </a:r>
            <a:r>
              <a:rPr lang="en-US" sz="1200" dirty="0">
                <a:solidFill>
                  <a:srgbClr val="EFEFEF"/>
                </a:solidFill>
              </a:rPr>
              <a:t>.</a:t>
            </a:r>
            <a:endParaRPr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4DFE7-D17C-4B29-B5C6-CAE6936D3D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1" y="1140861"/>
            <a:ext cx="4639671" cy="1927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FEE82-0FE8-4D51-81A3-8C0D3CFE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3" y="2571750"/>
            <a:ext cx="4587889" cy="2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503797" y="573538"/>
            <a:ext cx="7810863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HỖ TRỢ HÀNH VI NGƯỜI SỬ DỤNG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2" name="Google Shape;382;p62"/>
          <p:cNvSpPr txBox="1">
            <a:spLocks noGrp="1"/>
          </p:cNvSpPr>
          <p:nvPr>
            <p:ph type="subTitle" idx="2"/>
          </p:nvPr>
        </p:nvSpPr>
        <p:spPr>
          <a:xfrm>
            <a:off x="2532277" y="2571750"/>
            <a:ext cx="6043841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AI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rất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nhiều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lĩnh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vực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khác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nhau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Đây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bài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toán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computer vision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xử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lý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ảnh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phân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lớp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xác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định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con ng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ời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Ngoài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ra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còn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áp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dụng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SUPERVISED LEARNING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Học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giám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sát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nhãn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định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danh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từng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đầu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vào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đ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ợc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điều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này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chúng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ta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phải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mã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hóa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của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ng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ời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mẫu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đ</a:t>
            </a:r>
            <a:r>
              <a:rPr lang="vi-VN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ư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a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vào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mô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hình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thực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hiện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TRAINING.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Nếu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chỉ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nhận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diện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khuôn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mặt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thô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mà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không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dán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nhãn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thì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gọi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là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UN SUPERVISED LEARNING (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Học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không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có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giám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050" dirty="0" err="1">
                <a:solidFill>
                  <a:srgbClr val="EFEFEF"/>
                </a:solidFill>
                <a:latin typeface="Arial"/>
                <a:cs typeface="Arial"/>
                <a:sym typeface="Arial"/>
              </a:rPr>
              <a:t>sát</a:t>
            </a:r>
            <a:r>
              <a:rPr lang="en-US" sz="1050" dirty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).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4A70-2BE2-44BD-BA2C-6DA953E6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1555147"/>
            <a:ext cx="1913843" cy="3394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2E834-0998-4686-A015-2227263F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17" y="1555147"/>
            <a:ext cx="6043841" cy="49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0CBEB-3AE2-4F6D-AAC4-DBB1C1BD0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617" y="2050246"/>
            <a:ext cx="6043841" cy="452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19B4D-4664-4DB2-998B-D53BEF799D3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77" y="3757613"/>
            <a:ext cx="5717346" cy="12992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6" y="294095"/>
            <a:ext cx="83785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KỸ THUẬT XÂY DỰNG CÁC CHỨC NĂNG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8F46-EA33-4E68-A3F7-7E72FDEBE855}"/>
              </a:ext>
            </a:extLst>
          </p:cNvPr>
          <p:cNvSpPr txBox="1"/>
          <p:nvPr/>
        </p:nvSpPr>
        <p:spPr>
          <a:xfrm>
            <a:off x="1148315" y="1431101"/>
            <a:ext cx="7200807" cy="175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GIAO DIỆN </a:t>
            </a: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ĐƯỢC XÂY DỰNG BỞI HTML + CSS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VÀ CSDL ĐƯỢC XÂY DỰNG BỞI REACTJS vs REDUX , Firebase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DỊCH VỤ NHẬN DẠNG GIẤY TỜ TÙY THÂN SỬ DỤNG FPT.AI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DỊCH VỤ NHẬN DIỆN KHUÔN MẶT SỬ DỤNG THƯ VIỆN FACEAPI.JS</a:t>
            </a:r>
          </a:p>
        </p:txBody>
      </p:sp>
      <p:sp>
        <p:nvSpPr>
          <p:cNvPr id="16" name="Google Shape;330;p57">
            <a:extLst>
              <a:ext uri="{FF2B5EF4-FFF2-40B4-BE49-F238E27FC236}">
                <a16:creationId xmlns:a16="http://schemas.microsoft.com/office/drawing/2014/main" id="{D5361B4B-39FF-43D1-A4EE-0952FFC10938}"/>
              </a:ext>
            </a:extLst>
          </p:cNvPr>
          <p:cNvSpPr txBox="1">
            <a:spLocks/>
          </p:cNvSpPr>
          <p:nvPr/>
        </p:nvSpPr>
        <p:spPr>
          <a:xfrm>
            <a:off x="249809" y="993338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 dirty="0" err="1"/>
              <a:t>Danh</a:t>
            </a:r>
            <a:r>
              <a:rPr lang="en-US" sz="1600" b="1" dirty="0"/>
              <a:t> </a:t>
            </a:r>
            <a:r>
              <a:rPr lang="en-US" sz="1600" b="1" dirty="0" err="1"/>
              <a:t>sách</a:t>
            </a:r>
            <a:r>
              <a:rPr lang="en-US" sz="1600" b="1" dirty="0"/>
              <a:t> </a:t>
            </a:r>
            <a:r>
              <a:rPr lang="en-US" sz="1600" b="1" dirty="0" err="1"/>
              <a:t>những</a:t>
            </a:r>
            <a:r>
              <a:rPr lang="en-US" sz="1600" b="1" dirty="0"/>
              <a:t> </a:t>
            </a:r>
            <a:r>
              <a:rPr lang="en-US" sz="1600" b="1" dirty="0" err="1"/>
              <a:t>ký</a:t>
            </a:r>
            <a:r>
              <a:rPr lang="en-US" sz="1600" b="1" dirty="0"/>
              <a:t> </a:t>
            </a:r>
            <a:r>
              <a:rPr lang="en-US" sz="1600" b="1" dirty="0" err="1"/>
              <a:t>thuật</a:t>
            </a:r>
            <a:r>
              <a:rPr lang="en-US" sz="1600" b="1" dirty="0"/>
              <a:t> </a:t>
            </a:r>
            <a:r>
              <a:rPr lang="en-US" sz="1600" b="1" dirty="0" err="1"/>
              <a:t>xây</a:t>
            </a:r>
            <a:r>
              <a:rPr lang="en-US" sz="1600" b="1" dirty="0"/>
              <a:t> </a:t>
            </a:r>
            <a:r>
              <a:rPr lang="en-US" sz="1600" b="1" dirty="0" err="1"/>
              <a:t>dựng</a:t>
            </a:r>
            <a:r>
              <a:rPr lang="en-US" sz="1600" b="1" dirty="0"/>
              <a:t> </a:t>
            </a:r>
            <a:r>
              <a:rPr lang="en-US" sz="1600" b="1" dirty="0" err="1"/>
              <a:t>lên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081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 </a:t>
            </a:r>
            <a:r>
              <a:rPr lang="en-GB" b="1" dirty="0" err="1">
                <a:solidFill>
                  <a:srgbClr val="FFFFFF"/>
                </a:solidFill>
              </a:rPr>
              <a:t>và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thư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viện</a:t>
            </a:r>
            <a:r>
              <a:rPr lang="en-GB" b="1" dirty="0">
                <a:solidFill>
                  <a:srgbClr val="FFFFFF"/>
                </a:solidFill>
              </a:rPr>
              <a:t> FaceApi.js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0" name="Google Shape;290;p54"/>
          <p:cNvSpPr txBox="1"/>
          <p:nvPr/>
        </p:nvSpPr>
        <p:spPr>
          <a:xfrm>
            <a:off x="311625" y="881150"/>
            <a:ext cx="8520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 err="1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GB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GB" sz="1300" b="1" dirty="0" err="1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mặt</a:t>
            </a:r>
            <a:r>
              <a:rPr lang="en-GB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300" b="1" dirty="0" err="1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GB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300" b="1" dirty="0" err="1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GB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GB" sz="1300" b="1" dirty="0" err="1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hỗ</a:t>
            </a:r>
            <a:r>
              <a:rPr lang="en-GB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tr</a:t>
            </a:r>
            <a:r>
              <a:rPr lang="en-US" sz="13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ợ</a:t>
            </a:r>
            <a:endParaRPr sz="1300" b="1" dirty="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Sẩn</a:t>
            </a:r>
            <a:r>
              <a:rPr lang="en-GB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GB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s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ử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những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service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nhất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giải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quyết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sao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chính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xác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nhanh</a:t>
            </a:r>
            <a:r>
              <a:rPr lang="en-US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chóng</a:t>
            </a:r>
            <a:r>
              <a:rPr lang="en-GB" sz="1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105315" y="1852378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 IS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4" name="Google Shape;294;p54"/>
          <p:cNvSpPr txBox="1"/>
          <p:nvPr/>
        </p:nvSpPr>
        <p:spPr>
          <a:xfrm>
            <a:off x="5689968" y="1843133"/>
            <a:ext cx="3551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FaceApi.js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311625" y="2215694"/>
            <a:ext cx="40644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Đây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ững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tuệ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nhân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tạo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FPT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cấp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ng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ời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được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hiện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dạng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Dịch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nhà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có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dễ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dàng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mà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cần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quá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quan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tâm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đến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cốt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lõi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2016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năm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ởi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đầu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FPT AI.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đầu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nó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phục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cuộc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Hackathon do FPT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tổ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chức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nhưng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sau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đã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public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từ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bản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giới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hạn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thành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bản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console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ơng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nay.</a:t>
            </a:r>
            <a:endParaRPr sz="1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785750" y="2276923"/>
            <a:ext cx="41556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Desacription</a:t>
            </a:r>
            <a:r>
              <a:rPr lang="en-GB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đ</a:t>
            </a:r>
            <a:r>
              <a:rPr lang="vi-VN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lập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VINCENT MUHLER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Berlin ,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Gemany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ứng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chạy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trên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nền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tảng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đem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lại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khả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năng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trong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tích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hợp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AI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phục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vụ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Hiện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đang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Face recognition do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anh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này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54" descr="b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5" y="4479652"/>
            <a:ext cx="952635" cy="333356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Bài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cản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tr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ở </a:t>
            </a:r>
            <a:r>
              <a:rPr lang="en-US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vấn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deploy</a:t>
            </a:r>
            <a:r>
              <a:rPr lang="en-GB" sz="9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việc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chúng</a:t>
            </a:r>
            <a:r>
              <a:rPr lang="en-GB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ta s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ử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máy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học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sẽ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gặp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phải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bài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Overffiting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tức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thuyết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demo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thì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hoạt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rất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tốt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ng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khai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áp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thực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tế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thì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đạt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kết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quả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đúng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ta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muốn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do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tập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tin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training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rất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nên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đ</a:t>
            </a:r>
            <a:r>
              <a:rPr lang="vi-VN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ợc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cả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lên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server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việc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khó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khăn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không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khả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</a:t>
            </a:r>
            <a:r>
              <a:rPr lang="en-US" sz="9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6" y="1692765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25A33-ABAE-4657-AE88-4DD2F264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741" y="1708955"/>
            <a:ext cx="726236" cy="573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8BB6B-9A04-4464-B4D3-4E1E5DD97C75}"/>
              </a:ext>
            </a:extLst>
          </p:cNvPr>
          <p:cNvSpPr txBox="1"/>
          <p:nvPr/>
        </p:nvSpPr>
        <p:spPr>
          <a:xfrm>
            <a:off x="1175742" y="1858633"/>
            <a:ext cx="7853863" cy="1320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VICR (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chư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CHỨNG MINH NHÂN DÂN , CĂN CƯỚC CÔNG DÂN)</a:t>
            </a:r>
            <a:endParaRPr lang="en-US" sz="14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VDLR (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như</a:t>
            </a:r>
            <a:r>
              <a:rPr lang="en-US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GIẤY PHÉP LÁI XE)</a:t>
            </a:r>
            <a:endParaRPr lang="en-US" sz="1400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VDP (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dạng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các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giấy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tờ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như</a:t>
            </a:r>
            <a:r>
              <a:rPr lang="en-US" sz="1400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PASSPORT)</a:t>
            </a:r>
          </a:p>
        </p:txBody>
      </p:sp>
    </p:spTree>
    <p:extLst>
      <p:ext uri="{BB962C8B-B14F-4D97-AF65-F5344CB8AC3E}">
        <p14:creationId xmlns:p14="http://schemas.microsoft.com/office/powerpoint/2010/main" val="57555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D87AB-1C3A-498B-9F27-9B84ADFE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50"/>
            <a:ext cx="9133792" cy="41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B41E7-DCC1-4C45-8663-6E54282A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05484" cy="42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6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41326-3940-483F-8895-6A62B17A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6791132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CMT vs CCCD]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146DD-BB7A-4FAD-905D-4FA3E607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99" y="1638925"/>
            <a:ext cx="8208335" cy="2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640836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BẰNG LÁI XE]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49C6A-AE08-4529-A8C9-CDE8C9FD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9" y="1574167"/>
            <a:ext cx="7904462" cy="29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105315" y="1852378"/>
            <a:ext cx="566408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GIỚI THIỆU VỀ SẢN PHẨM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CỦA SẢN PHẨM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KỸ THUẬT XÂY DỰNG HỆ THỐNG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DEMO SẢN PHẨM</a:t>
            </a:r>
            <a:endParaRPr sz="20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2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507574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[INPUT HỘ CHIẾU]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A545B-38EC-4B1C-96A2-4B4EDEED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9" y="1692764"/>
            <a:ext cx="8367600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tx1"/>
                </a:solidFill>
              </a:rPr>
              <a:t>Dịch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vụ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chemeClr val="tx1"/>
                </a:solidFill>
              </a:rPr>
              <a:t>của</a:t>
            </a:r>
            <a:r>
              <a:rPr lang="en-GB" b="1" dirty="0">
                <a:solidFill>
                  <a:schemeClr val="tx1"/>
                </a:solidFill>
              </a:rPr>
              <a:t> FPT.AI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5" y="1019382"/>
            <a:ext cx="507574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  [OUTPUT ALL]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4F883-118B-4285-87B7-3351AC39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3" y="1589232"/>
            <a:ext cx="6536407" cy="329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AEB23-2F30-48AA-B33F-FD88D38D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061" y="1589232"/>
            <a:ext cx="5063681" cy="32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7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437649" y="579250"/>
            <a:ext cx="743044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</a:t>
            </a:r>
            <a:r>
              <a:rPr lang="en-GB" dirty="0">
                <a:solidFill>
                  <a:schemeClr val="lt1"/>
                </a:solidFill>
              </a:rPr>
              <a:t>Ư VIỆN CỦA FaceApi.js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AC91AA9-73EB-47CE-895C-5507774926F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3424" y="1823712"/>
            <a:ext cx="2350622" cy="84702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INPUT IMAGE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WEBCAM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4" name="Hình ảnh 5" descr="Ảnh có chứa người, ngoài trời, đứng, nhóm&#10;&#10;Mô tả được tạo với mức tin cậy rất cao">
            <a:extLst>
              <a:ext uri="{FF2B5EF4-FFF2-40B4-BE49-F238E27FC236}">
                <a16:creationId xmlns:a16="http://schemas.microsoft.com/office/drawing/2014/main" id="{BCD132E8-06A9-44CA-A78C-15D2CA0B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2" y="2312795"/>
            <a:ext cx="1647825" cy="1014570"/>
          </a:xfrm>
          <a:prstGeom prst="rect">
            <a:avLst/>
          </a:prstGeom>
        </p:spPr>
      </p:pic>
      <p:sp>
        <p:nvSpPr>
          <p:cNvPr id="6" name="Tiêu đề phụ 2">
            <a:extLst>
              <a:ext uri="{FF2B5EF4-FFF2-40B4-BE49-F238E27FC236}">
                <a16:creationId xmlns:a16="http://schemas.microsoft.com/office/drawing/2014/main" id="{B009DBDB-E492-482B-A23E-EB45B383C23D}"/>
              </a:ext>
            </a:extLst>
          </p:cNvPr>
          <p:cNvSpPr txBox="1">
            <a:spLocks/>
          </p:cNvSpPr>
          <p:nvPr/>
        </p:nvSpPr>
        <p:spPr>
          <a:xfrm>
            <a:off x="2796978" y="1662231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FACE DECTION : SSD MOBILENET</a:t>
            </a:r>
          </a:p>
        </p:txBody>
      </p:sp>
      <p:pic>
        <p:nvPicPr>
          <p:cNvPr id="8" name="Hình ảnh 9" descr="Ảnh có chứa người đàn ông, người, quần áo, đeo&#10;&#10;Mô tả được tạo với mức tin cậy rất cao">
            <a:extLst>
              <a:ext uri="{FF2B5EF4-FFF2-40B4-BE49-F238E27FC236}">
                <a16:creationId xmlns:a16="http://schemas.microsoft.com/office/drawing/2014/main" id="{11C67C45-7723-4190-BD27-B610036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3" y="2081893"/>
            <a:ext cx="678997" cy="843643"/>
          </a:xfrm>
          <a:prstGeom prst="rect">
            <a:avLst/>
          </a:prstGeom>
        </p:spPr>
      </p:pic>
      <p:pic>
        <p:nvPicPr>
          <p:cNvPr id="10" name="Hình ảnh 10" descr="Ảnh có chứa người đàn ông&#10;&#10;Mô tả được tạo với mức tin cậy rất cao">
            <a:extLst>
              <a:ext uri="{FF2B5EF4-FFF2-40B4-BE49-F238E27FC236}">
                <a16:creationId xmlns:a16="http://schemas.microsoft.com/office/drawing/2014/main" id="{9CE4D22B-2064-4CDA-BE41-80F27BFA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84" y="2912610"/>
            <a:ext cx="575583" cy="678996"/>
          </a:xfrm>
          <a:prstGeom prst="rect">
            <a:avLst/>
          </a:prstGeom>
        </p:spPr>
      </p:pic>
      <p:pic>
        <p:nvPicPr>
          <p:cNvPr id="11" name="Hình ảnh 12" descr="Ảnh có chứa người đàn ông, người, đeo, mũ&#10;&#10;Mô tả được tạo với mức tin cậy rất cao">
            <a:extLst>
              <a:ext uri="{FF2B5EF4-FFF2-40B4-BE49-F238E27FC236}">
                <a16:creationId xmlns:a16="http://schemas.microsoft.com/office/drawing/2014/main" id="{CCD2FBB4-DD04-494E-98E0-B3BF00BC6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320" y="2079172"/>
            <a:ext cx="695325" cy="849085"/>
          </a:xfrm>
          <a:prstGeom prst="rect">
            <a:avLst/>
          </a:prstGeom>
        </p:spPr>
      </p:pic>
      <p:pic>
        <p:nvPicPr>
          <p:cNvPr id="13" name="Hình ảnh 13">
            <a:extLst>
              <a:ext uri="{FF2B5EF4-FFF2-40B4-BE49-F238E27FC236}">
                <a16:creationId xmlns:a16="http://schemas.microsoft.com/office/drawing/2014/main" id="{A49DEB70-3B70-4B95-B41C-570209832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2910568"/>
            <a:ext cx="457200" cy="683078"/>
          </a:xfrm>
          <a:prstGeom prst="rect">
            <a:avLst/>
          </a:prstGeom>
        </p:spPr>
      </p:pic>
      <p:pic>
        <p:nvPicPr>
          <p:cNvPr id="14" name="Hình ảnh 14" descr="Ảnh có chứa đeo, trò chơi, ca, con chó&#10;&#10;Mô tả được tạo với mức tin cậy rất cao">
            <a:extLst>
              <a:ext uri="{FF2B5EF4-FFF2-40B4-BE49-F238E27FC236}">
                <a16:creationId xmlns:a16="http://schemas.microsoft.com/office/drawing/2014/main" id="{F26647DF-E49F-4627-B488-F4AC1935B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073" y="2913970"/>
            <a:ext cx="542925" cy="676275"/>
          </a:xfrm>
          <a:prstGeom prst="rect">
            <a:avLst/>
          </a:prstGeom>
        </p:spPr>
      </p:pic>
      <p:pic>
        <p:nvPicPr>
          <p:cNvPr id="15" name="Hình ảnh 16" descr="Ảnh có chứa người đàn ông, người, quần áo, đồng phục&#10;&#10;Mô tả được tạo với mức tin cậy rất cao">
            <a:extLst>
              <a:ext uri="{FF2B5EF4-FFF2-40B4-BE49-F238E27FC236}">
                <a16:creationId xmlns:a16="http://schemas.microsoft.com/office/drawing/2014/main" id="{E95ED451-DC35-44D9-A51F-DCB6EAE5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434" y="2082573"/>
            <a:ext cx="771525" cy="828675"/>
          </a:xfrm>
          <a:prstGeom prst="rect">
            <a:avLst/>
          </a:prstGeom>
        </p:spPr>
      </p:pic>
      <p:sp>
        <p:nvSpPr>
          <p:cNvPr id="20" name="Tiêu đề phụ 2">
            <a:extLst>
              <a:ext uri="{FF2B5EF4-FFF2-40B4-BE49-F238E27FC236}">
                <a16:creationId xmlns:a16="http://schemas.microsoft.com/office/drawing/2014/main" id="{69374957-BC42-43DC-8FBA-AF09E6DFECDA}"/>
              </a:ext>
            </a:extLst>
          </p:cNvPr>
          <p:cNvSpPr txBox="1">
            <a:spLocks/>
          </p:cNvSpPr>
          <p:nvPr/>
        </p:nvSpPr>
        <p:spPr>
          <a:xfrm>
            <a:off x="5865389" y="1641820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FACE RECOGNITION : </a:t>
            </a:r>
            <a:r>
              <a:rPr lang="vi-VN" dirty="0" err="1">
                <a:solidFill>
                  <a:schemeClr val="bg1"/>
                </a:solidFill>
              </a:rPr>
              <a:t>traning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model</a:t>
            </a:r>
            <a:endParaRPr lang="vi-VN">
              <a:solidFill>
                <a:schemeClr val="bg1"/>
              </a:solidFill>
            </a:endParaRPr>
          </a:p>
        </p:txBody>
      </p:sp>
      <p:pic>
        <p:nvPicPr>
          <p:cNvPr id="21" name="Hình ảnh 16" descr="Ảnh có chứa người đàn ông, người, quần áo, đồng phục&#10;&#10;Mô tả được tạo với mức tin cậy rất cao">
            <a:extLst>
              <a:ext uri="{FF2B5EF4-FFF2-40B4-BE49-F238E27FC236}">
                <a16:creationId xmlns:a16="http://schemas.microsoft.com/office/drawing/2014/main" id="{A79A2AB7-44B5-4461-A268-8C6AB1D3D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0826" y="2062162"/>
            <a:ext cx="771525" cy="828675"/>
          </a:xfrm>
          <a:prstGeom prst="rect">
            <a:avLst/>
          </a:prstGeom>
        </p:spPr>
      </p:pic>
      <p:sp>
        <p:nvSpPr>
          <p:cNvPr id="22" name="Tiêu đề phụ 2">
            <a:extLst>
              <a:ext uri="{FF2B5EF4-FFF2-40B4-BE49-F238E27FC236}">
                <a16:creationId xmlns:a16="http://schemas.microsoft.com/office/drawing/2014/main" id="{C286CD86-A118-46F2-AA25-EAB86DF53157}"/>
              </a:ext>
            </a:extLst>
          </p:cNvPr>
          <p:cNvSpPr txBox="1">
            <a:spLocks/>
          </p:cNvSpPr>
          <p:nvPr/>
        </p:nvSpPr>
        <p:spPr>
          <a:xfrm>
            <a:off x="6845103" y="2274553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>
                <a:solidFill>
                  <a:schemeClr val="bg1"/>
                </a:solidFill>
              </a:rPr>
              <a:t>Nguyễn</a:t>
            </a:r>
            <a:r>
              <a:rPr lang="vi-VN" dirty="0">
                <a:solidFill>
                  <a:schemeClr val="bg1"/>
                </a:solidFill>
              </a:rPr>
              <a:t> văn A..</a:t>
            </a:r>
          </a:p>
        </p:txBody>
      </p:sp>
      <p:pic>
        <p:nvPicPr>
          <p:cNvPr id="23" name="Hình ảnh 12" descr="Ảnh có chứa người đàn ông, người, đeo, mũ&#10;&#10;Mô tả được tạo với mức tin cậy rất cao">
            <a:extLst>
              <a:ext uri="{FF2B5EF4-FFF2-40B4-BE49-F238E27FC236}">
                <a16:creationId xmlns:a16="http://schemas.microsoft.com/office/drawing/2014/main" id="{AED61E27-1B30-435B-B150-11F8179EC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06" y="3174547"/>
            <a:ext cx="695325" cy="849085"/>
          </a:xfrm>
          <a:prstGeom prst="rect">
            <a:avLst/>
          </a:prstGeom>
        </p:spPr>
      </p:pic>
      <p:sp>
        <p:nvSpPr>
          <p:cNvPr id="24" name="Tiêu đề phụ 2">
            <a:extLst>
              <a:ext uri="{FF2B5EF4-FFF2-40B4-BE49-F238E27FC236}">
                <a16:creationId xmlns:a16="http://schemas.microsoft.com/office/drawing/2014/main" id="{1E4C3FF9-22DB-4BAC-BFF0-570346BB1242}"/>
              </a:ext>
            </a:extLst>
          </p:cNvPr>
          <p:cNvSpPr txBox="1">
            <a:spLocks/>
          </p:cNvSpPr>
          <p:nvPr/>
        </p:nvSpPr>
        <p:spPr>
          <a:xfrm>
            <a:off x="6817889" y="3329106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>
                <a:solidFill>
                  <a:schemeClr val="bg1"/>
                </a:solidFill>
              </a:rPr>
              <a:t>Nguyễn</a:t>
            </a:r>
            <a:r>
              <a:rPr lang="vi-VN" dirty="0">
                <a:solidFill>
                  <a:schemeClr val="bg1"/>
                </a:solidFill>
              </a:rPr>
              <a:t> văn B..</a:t>
            </a:r>
          </a:p>
        </p:txBody>
      </p:sp>
      <p:pic>
        <p:nvPicPr>
          <p:cNvPr id="25" name="Hình ảnh 10" descr="Ảnh có chứa người đàn ông&#10;&#10;Mô tả được tạo với mức tin cậy rất cao">
            <a:extLst>
              <a:ext uri="{FF2B5EF4-FFF2-40B4-BE49-F238E27FC236}">
                <a16:creationId xmlns:a16="http://schemas.microsoft.com/office/drawing/2014/main" id="{436AAD50-1CE3-4E82-B4E7-C1BE4BD9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548" y="4205288"/>
            <a:ext cx="575583" cy="678996"/>
          </a:xfrm>
          <a:prstGeom prst="rect">
            <a:avLst/>
          </a:prstGeom>
        </p:spPr>
      </p:pic>
      <p:sp>
        <p:nvSpPr>
          <p:cNvPr id="28" name="Tiêu đề phụ 2">
            <a:extLst>
              <a:ext uri="{FF2B5EF4-FFF2-40B4-BE49-F238E27FC236}">
                <a16:creationId xmlns:a16="http://schemas.microsoft.com/office/drawing/2014/main" id="{CA8C6201-8EAF-4A75-A83F-BB3514A2E64A}"/>
              </a:ext>
            </a:extLst>
          </p:cNvPr>
          <p:cNvSpPr txBox="1">
            <a:spLocks/>
          </p:cNvSpPr>
          <p:nvPr/>
        </p:nvSpPr>
        <p:spPr>
          <a:xfrm>
            <a:off x="6702228" y="4410874"/>
            <a:ext cx="2726143" cy="83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UNKNOW</a:t>
            </a:r>
          </a:p>
        </p:txBody>
      </p:sp>
      <p:sp>
        <p:nvSpPr>
          <p:cNvPr id="34" name="Tiêu đề phụ 2">
            <a:extLst>
              <a:ext uri="{FF2B5EF4-FFF2-40B4-BE49-F238E27FC236}">
                <a16:creationId xmlns:a16="http://schemas.microsoft.com/office/drawing/2014/main" id="{8D2FD5D4-C003-4D03-BA2D-042DCCE731CF}"/>
              </a:ext>
            </a:extLst>
          </p:cNvPr>
          <p:cNvSpPr txBox="1">
            <a:spLocks/>
          </p:cNvSpPr>
          <p:nvPr/>
        </p:nvSpPr>
        <p:spPr>
          <a:xfrm>
            <a:off x="463354" y="3614857"/>
            <a:ext cx="3481339" cy="9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>
                <a:solidFill>
                  <a:schemeClr val="bg1"/>
                </a:solidFill>
              </a:rPr>
              <a:t>LANDMARK</a:t>
            </a:r>
          </a:p>
          <a:p>
            <a:pPr algn="just"/>
            <a:r>
              <a:rPr lang="vi-VN" dirty="0">
                <a:solidFill>
                  <a:schemeClr val="bg1"/>
                </a:solidFill>
              </a:rPr>
              <a:t>dùng để traning giá trị khuôn mặt người mẫu vào tập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nhận diện. Nếu như không có giá trị trong tập nhận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diện thì khi nhận dạng trả về kết quả UNKNOW .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vi-VN" dirty="0">
                <a:solidFill>
                  <a:schemeClr val="bg1"/>
                </a:solidFill>
              </a:rPr>
              <a:t>Ngoài ra dán nhãn Lable là một công việc khó khă</a:t>
            </a:r>
            <a:r>
              <a:rPr lang="en-US" dirty="0">
                <a:solidFill>
                  <a:schemeClr val="bg1"/>
                </a:solidFill>
              </a:rPr>
              <a:t>n.</a:t>
            </a:r>
          </a:p>
        </p:txBody>
      </p:sp>
      <p:pic>
        <p:nvPicPr>
          <p:cNvPr id="31" name="Hình ảnh 31" descr="Ảnh có chứa trong nhà, bàn, đang ngồi, trắng&#10;&#10;Mô tả được tạo với mức tin cậy rất cao">
            <a:extLst>
              <a:ext uri="{FF2B5EF4-FFF2-40B4-BE49-F238E27FC236}">
                <a16:creationId xmlns:a16="http://schemas.microsoft.com/office/drawing/2014/main" id="{9C63E39F-4763-4B9B-8537-F7C2D3CBD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8793" y="3800116"/>
            <a:ext cx="865416" cy="822589"/>
          </a:xfrm>
          <a:prstGeom prst="rect">
            <a:avLst/>
          </a:prstGeom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B8AAE160-BB6E-4A40-936D-CEF6E3D817E1}"/>
              </a:ext>
            </a:extLst>
          </p:cNvPr>
          <p:cNvCxnSpPr/>
          <p:nvPr/>
        </p:nvCxnSpPr>
        <p:spPr>
          <a:xfrm>
            <a:off x="2284553" y="2772859"/>
            <a:ext cx="646736" cy="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225F57F5-2A85-4CFB-B53D-1976F84BA690}"/>
              </a:ext>
            </a:extLst>
          </p:cNvPr>
          <p:cNvCxnSpPr/>
          <p:nvPr/>
        </p:nvCxnSpPr>
        <p:spPr>
          <a:xfrm>
            <a:off x="5328333" y="2778286"/>
            <a:ext cx="653969" cy="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9BCE9CAC-A4A0-4ED8-AD81-35D5B0ED3E58}"/>
              </a:ext>
            </a:extLst>
          </p:cNvPr>
          <p:cNvCxnSpPr/>
          <p:nvPr/>
        </p:nvCxnSpPr>
        <p:spPr>
          <a:xfrm>
            <a:off x="5333758" y="2798180"/>
            <a:ext cx="653970" cy="84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E37F112C-48E8-4BB3-B145-2DCDCDB3E911}"/>
              </a:ext>
            </a:extLst>
          </p:cNvPr>
          <p:cNvCxnSpPr/>
          <p:nvPr/>
        </p:nvCxnSpPr>
        <p:spPr>
          <a:xfrm>
            <a:off x="5310246" y="2789138"/>
            <a:ext cx="682908" cy="175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02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FFFFFF"/>
                </a:solidFill>
              </a:rPr>
              <a:t>Dịch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vụ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của</a:t>
            </a:r>
            <a:r>
              <a:rPr lang="en-GB" b="1" dirty="0">
                <a:solidFill>
                  <a:srgbClr val="FFFFFF"/>
                </a:solidFill>
              </a:rPr>
              <a:t> FPT.AI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1232906" y="1019382"/>
            <a:ext cx="3544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Service AI </a:t>
            </a:r>
            <a:r>
              <a:rPr lang="en-GB" sz="2000" dirty="0" err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của</a:t>
            </a:r>
            <a:r>
              <a:rPr lang="en-GB" sz="2000" dirty="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 FPT.AI</a:t>
            </a:r>
            <a:endParaRPr sz="2000" dirty="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A5493-08BB-4823-8757-F3E36B7E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9" y="899600"/>
            <a:ext cx="605428" cy="605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F29D8-0ECA-426E-AA70-10ABCAD5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9"/>
            <a:ext cx="9037674" cy="47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3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78"/>
          <p:cNvCxnSpPr/>
          <p:nvPr/>
        </p:nvCxnSpPr>
        <p:spPr>
          <a:xfrm>
            <a:off x="13650" y="2929750"/>
            <a:ext cx="8340300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 dirty="0"/>
          </a:p>
        </p:txBody>
      </p:sp>
      <p:sp>
        <p:nvSpPr>
          <p:cNvPr id="894" name="Google Shape;894;p78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608329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/>
              <a:t>GIẢI QUYẾT BÀI TOÁN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</a:rPr>
              <a:t>XÁC TH</a:t>
            </a:r>
            <a:r>
              <a:rPr lang="en-US" sz="2400" dirty="0">
                <a:solidFill>
                  <a:schemeClr val="lt1"/>
                </a:solidFill>
              </a:rPr>
              <a:t>ỰC GIẤY TỜ TÙY THÂN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F1F69-1812-4120-80B7-5A0511EC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2" y="1939678"/>
            <a:ext cx="4430162" cy="2895073"/>
          </a:xfrm>
          <a:prstGeom prst="rect">
            <a:avLst/>
          </a:prstGeom>
        </p:spPr>
      </p:pic>
      <p:sp>
        <p:nvSpPr>
          <p:cNvPr id="6" name="Tiêu đề phụ 2">
            <a:extLst>
              <a:ext uri="{FF2B5EF4-FFF2-40B4-BE49-F238E27FC236}">
                <a16:creationId xmlns:a16="http://schemas.microsoft.com/office/drawing/2014/main" id="{8D7EC5B1-B979-4971-85DB-A9CF55783B43}"/>
              </a:ext>
            </a:extLst>
          </p:cNvPr>
          <p:cNvSpPr txBox="1">
            <a:spLocks/>
          </p:cNvSpPr>
          <p:nvPr/>
        </p:nvSpPr>
        <p:spPr>
          <a:xfrm>
            <a:off x="437650" y="1651259"/>
            <a:ext cx="4737594" cy="847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1 : </a:t>
            </a:r>
            <a:r>
              <a:rPr lang="en-US" dirty="0" err="1">
                <a:solidFill>
                  <a:schemeClr val="bg1"/>
                </a:solidFill>
              </a:rPr>
              <a:t>facematch</a:t>
            </a:r>
            <a:r>
              <a:rPr lang="en-US" dirty="0">
                <a:solidFill>
                  <a:schemeClr val="bg1"/>
                </a:solidFill>
              </a:rPr>
              <a:t> (FPT.AI)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2" name="Tiêu đề phụ 2">
            <a:extLst>
              <a:ext uri="{FF2B5EF4-FFF2-40B4-BE49-F238E27FC236}">
                <a16:creationId xmlns:a16="http://schemas.microsoft.com/office/drawing/2014/main" id="{30359FDF-A415-4C79-8A20-FB7DA722B936}"/>
              </a:ext>
            </a:extLst>
          </p:cNvPr>
          <p:cNvSpPr txBox="1">
            <a:spLocks/>
          </p:cNvSpPr>
          <p:nvPr/>
        </p:nvSpPr>
        <p:spPr>
          <a:xfrm>
            <a:off x="4914642" y="1654009"/>
            <a:ext cx="3429057" cy="847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 : Face Similarity (FaceApi.js) 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1026" name="Picture 2" descr="preview_face-similarity">
            <a:extLst>
              <a:ext uri="{FF2B5EF4-FFF2-40B4-BE49-F238E27FC236}">
                <a16:creationId xmlns:a16="http://schemas.microsoft.com/office/drawing/2014/main" id="{E41DCE34-39B0-4C88-95FB-93BD07C5F9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24" y="1945167"/>
            <a:ext cx="3300095" cy="2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B3"/>
            </a:gs>
            <a:gs pos="50000">
              <a:srgbClr val="EBC034"/>
            </a:gs>
            <a:gs pos="100000">
              <a:srgbClr val="D79E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91"/>
          <p:cNvGrpSpPr/>
          <p:nvPr/>
        </p:nvGrpSpPr>
        <p:grpSpPr>
          <a:xfrm>
            <a:off x="744279" y="1808064"/>
            <a:ext cx="7145079" cy="1385900"/>
            <a:chOff x="2149887" y="1949831"/>
            <a:chExt cx="5148538" cy="1385900"/>
          </a:xfrm>
        </p:grpSpPr>
        <p:grpSp>
          <p:nvGrpSpPr>
            <p:cNvPr id="1231" name="Google Shape;1231;p91"/>
            <p:cNvGrpSpPr/>
            <p:nvPr/>
          </p:nvGrpSpPr>
          <p:grpSpPr>
            <a:xfrm>
              <a:off x="2149887" y="1949831"/>
              <a:ext cx="1107203" cy="1385900"/>
              <a:chOff x="3221037" y="1929606"/>
              <a:chExt cx="1107203" cy="1385900"/>
            </a:xfrm>
          </p:grpSpPr>
          <p:sp>
            <p:nvSpPr>
              <p:cNvPr id="1232" name="Google Shape;1232;p91"/>
              <p:cNvSpPr/>
              <p:nvPr/>
            </p:nvSpPr>
            <p:spPr>
              <a:xfrm>
                <a:off x="3221037" y="1929606"/>
                <a:ext cx="790572" cy="138590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9786" y="4479"/>
                    </a:moveTo>
                    <a:cubicBezTo>
                      <a:pt x="9957" y="4549"/>
                      <a:pt x="9915" y="4653"/>
                      <a:pt x="10000" y="4792"/>
                    </a:cubicBezTo>
                    <a:lnTo>
                      <a:pt x="10000" y="9236"/>
                    </a:lnTo>
                    <a:cubicBezTo>
                      <a:pt x="10000" y="9653"/>
                      <a:pt x="9573" y="10000"/>
                      <a:pt x="9060" y="10000"/>
                    </a:cubicBezTo>
                    <a:lnTo>
                      <a:pt x="940" y="10000"/>
                    </a:lnTo>
                    <a:cubicBezTo>
                      <a:pt x="342" y="10000"/>
                      <a:pt x="0" y="9653"/>
                      <a:pt x="0" y="9236"/>
                    </a:cubicBezTo>
                    <a:lnTo>
                      <a:pt x="0" y="694"/>
                    </a:lnTo>
                    <a:cubicBezTo>
                      <a:pt x="0" y="278"/>
                      <a:pt x="342" y="0"/>
                      <a:pt x="855" y="0"/>
                    </a:cubicBezTo>
                    <a:lnTo>
                      <a:pt x="7009" y="0"/>
                    </a:lnTo>
                    <a:cubicBezTo>
                      <a:pt x="7179" y="139"/>
                      <a:pt x="7179" y="417"/>
                      <a:pt x="7179" y="625"/>
                    </a:cubicBezTo>
                    <a:lnTo>
                      <a:pt x="7179" y="2222"/>
                    </a:lnTo>
                    <a:cubicBezTo>
                      <a:pt x="7179" y="2431"/>
                      <a:pt x="7436" y="2569"/>
                      <a:pt x="7521" y="2708"/>
                    </a:cubicBezTo>
                    <a:cubicBezTo>
                      <a:pt x="8120" y="3125"/>
                      <a:pt x="8632" y="3542"/>
                      <a:pt x="9145" y="3958"/>
                    </a:cubicBezTo>
                    <a:cubicBezTo>
                      <a:pt x="9231" y="4097"/>
                      <a:pt x="9334" y="4062"/>
                      <a:pt x="9632" y="4312"/>
                    </a:cubicBezTo>
                  </a:path>
                </a:pathLst>
              </a:custGeom>
              <a:solidFill>
                <a:srgbClr val="F7B600"/>
              </a:solidFill>
              <a:ln w="12700" cap="flat" cmpd="sng">
                <a:solidFill>
                  <a:srgbClr val="FFC9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91"/>
              <p:cNvSpPr/>
              <p:nvPr/>
            </p:nvSpPr>
            <p:spPr>
              <a:xfrm>
                <a:off x="3675062" y="1950274"/>
                <a:ext cx="3365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9" extrusionOk="0">
                    <a:moveTo>
                      <a:pt x="0" y="34"/>
                    </a:moveTo>
                    <a:cubicBezTo>
                      <a:pt x="0" y="23"/>
                      <a:pt x="0" y="11"/>
                      <a:pt x="0" y="0"/>
                    </a:cubicBezTo>
                    <a:cubicBezTo>
                      <a:pt x="12" y="11"/>
                      <a:pt x="24" y="22"/>
                      <a:pt x="35" y="34"/>
                    </a:cubicBezTo>
                    <a:cubicBezTo>
                      <a:pt x="33" y="36"/>
                      <a:pt x="32" y="36"/>
                      <a:pt x="30" y="36"/>
                    </a:cubicBezTo>
                    <a:cubicBezTo>
                      <a:pt x="20" y="36"/>
                      <a:pt x="10" y="39"/>
                      <a:pt x="0" y="34"/>
                    </a:cubicBezTo>
                    <a:close/>
                  </a:path>
                </a:pathLst>
              </a:custGeom>
              <a:solidFill>
                <a:srgbClr val="FEE06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91"/>
              <p:cNvSpPr/>
              <p:nvPr/>
            </p:nvSpPr>
            <p:spPr>
              <a:xfrm>
                <a:off x="3656931" y="2304290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cubicBezTo>
                      <a:pt x="9362" y="9057"/>
                      <a:pt x="1457" y="1924"/>
                      <a:pt x="0" y="0"/>
                    </a:cubicBezTo>
                    <a:close/>
                  </a:path>
                </a:pathLst>
              </a:custGeom>
              <a:solidFill>
                <a:srgbClr val="D59D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91"/>
              <p:cNvSpPr/>
              <p:nvPr/>
            </p:nvSpPr>
            <p:spPr>
              <a:xfrm>
                <a:off x="3241040" y="2425894"/>
                <a:ext cx="1087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Calibri"/>
                  <a:buNone/>
                </a:pPr>
                <a:r>
                  <a:rPr lang="en-US" sz="3300" dirty="0">
                    <a:latin typeface="Open Sans"/>
                    <a:ea typeface="Open Sans"/>
                    <a:cs typeface="Open Sans"/>
                    <a:sym typeface="Open Sans"/>
                  </a:rPr>
                  <a:t>T</a:t>
                </a:r>
                <a:endParaRPr sz="33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36" name="Google Shape;1236;p91"/>
            <p:cNvSpPr txBox="1"/>
            <p:nvPr/>
          </p:nvSpPr>
          <p:spPr>
            <a:xfrm>
              <a:off x="4098025" y="2210975"/>
              <a:ext cx="320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CẢM ƠN THẦY CÔ VÀ CÁC BẠN ĐÃ LẮNG NGHE </a:t>
              </a:r>
              <a:r>
                <a:rPr lang="en-US" sz="2800" b="0" i="0" u="none" strike="noStrike" cap="none" dirty="0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Wingdings" panose="05000000000000000000" pitchFamily="2" charset="2"/>
                </a:rPr>
                <a:t></a:t>
              </a:r>
              <a:endParaRPr sz="28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37" name="Google Shape;1237;p91"/>
            <p:cNvCxnSpPr/>
            <p:nvPr/>
          </p:nvCxnSpPr>
          <p:spPr>
            <a:xfrm>
              <a:off x="3809625" y="2334275"/>
              <a:ext cx="0" cy="737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8" name="Google Shape;1238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7" y="294095"/>
            <a:ext cx="566408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GIỚI THIỆU VỀ SẢN PHẨM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í quyết cốt lõi trong quản lý thông tin khách hàng || Getfly CRM">
            <a:extLst>
              <a:ext uri="{FF2B5EF4-FFF2-40B4-BE49-F238E27FC236}">
                <a16:creationId xmlns:a16="http://schemas.microsoft.com/office/drawing/2014/main" id="{B9AB032E-79B9-4B43-9DC2-B2D4693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028"/>
            <a:ext cx="4898061" cy="31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ản lý thông tin khách hàng hiệu quả khó hay dễ?">
            <a:extLst>
              <a:ext uri="{FF2B5EF4-FFF2-40B4-BE49-F238E27FC236}">
                <a16:creationId xmlns:a16="http://schemas.microsoft.com/office/drawing/2014/main" id="{567D053D-6587-426F-ACC9-52217C80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61" y="866027"/>
            <a:ext cx="4200272" cy="21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01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0BDF5-6990-440E-A7EB-CD7FB045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5" y="1330541"/>
            <a:ext cx="2150008" cy="598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FF8E2B-0CAE-4F1D-81FB-B8D26A1FC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61" y="853088"/>
            <a:ext cx="1708660" cy="1553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0FDF13-55F9-45FB-84B6-E2CC47CC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118" y="1050721"/>
            <a:ext cx="3450692" cy="1158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8BF46-32E5-4B77-BD26-43D7BF796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21" y="2582037"/>
            <a:ext cx="3543300" cy="1457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6D881-5083-4B7D-98A6-0511026AD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5978" y="2571750"/>
            <a:ext cx="3185661" cy="1542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87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 err="1">
                <a:solidFill>
                  <a:schemeClr val="lt1"/>
                </a:solidFill>
              </a:rPr>
              <a:t>Bài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toán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đặt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ra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là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thu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thập</a:t>
            </a:r>
            <a:r>
              <a:rPr lang="en-GB" sz="2500" dirty="0">
                <a:solidFill>
                  <a:schemeClr val="lt1"/>
                </a:solidFill>
              </a:rPr>
              <a:t> </a:t>
            </a:r>
            <a:r>
              <a:rPr lang="en-GB" sz="2500" dirty="0" err="1">
                <a:solidFill>
                  <a:schemeClr val="lt1"/>
                </a:solidFill>
              </a:rPr>
              <a:t>thông</a:t>
            </a:r>
            <a:r>
              <a:rPr lang="en-GB" sz="2500" dirty="0">
                <a:solidFill>
                  <a:schemeClr val="lt1"/>
                </a:solidFill>
              </a:rPr>
              <a:t> tin </a:t>
            </a:r>
            <a:r>
              <a:rPr lang="en-GB" sz="2500" dirty="0" err="1">
                <a:solidFill>
                  <a:schemeClr val="lt1"/>
                </a:solidFill>
              </a:rPr>
              <a:t>giấy</a:t>
            </a:r>
            <a:r>
              <a:rPr lang="en-GB" sz="2500" dirty="0">
                <a:solidFill>
                  <a:schemeClr val="lt1"/>
                </a:solidFill>
              </a:rPr>
              <a:t> t</a:t>
            </a:r>
            <a:r>
              <a:rPr lang="en-US" sz="2500" dirty="0">
                <a:solidFill>
                  <a:schemeClr val="lt1"/>
                </a:solidFill>
              </a:rPr>
              <a:t>ờ </a:t>
            </a:r>
            <a:r>
              <a:rPr lang="en-US" sz="2500" dirty="0" err="1">
                <a:solidFill>
                  <a:schemeClr val="lt1"/>
                </a:solidFill>
              </a:rPr>
              <a:t>tùy</a:t>
            </a:r>
            <a:r>
              <a:rPr lang="en-US" sz="2500" dirty="0">
                <a:solidFill>
                  <a:schemeClr val="lt1"/>
                </a:solidFill>
              </a:rPr>
              <a:t> </a:t>
            </a:r>
            <a:r>
              <a:rPr lang="en-US" sz="2500" dirty="0" err="1">
                <a:solidFill>
                  <a:schemeClr val="lt1"/>
                </a:solidFill>
              </a:rPr>
              <a:t>thân</a:t>
            </a:r>
            <a:endParaRPr sz="2500" dirty="0"/>
          </a:p>
        </p:txBody>
      </p:sp>
      <p:sp>
        <p:nvSpPr>
          <p:cNvPr id="331" name="Google Shape;331;p57"/>
          <p:cNvSpPr txBox="1">
            <a:spLocks noGrp="1"/>
          </p:cNvSpPr>
          <p:nvPr>
            <p:ph type="subTitle" idx="1"/>
          </p:nvPr>
        </p:nvSpPr>
        <p:spPr>
          <a:xfrm>
            <a:off x="447850" y="1371600"/>
            <a:ext cx="3705000" cy="118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/>
                </a:solidFill>
                <a:sym typeface="Open Sans"/>
              </a:rPr>
              <a:t>Việc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nhập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liệu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là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một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trong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những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cầu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thiết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yếu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của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phần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mềm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en-GB" dirty="0" err="1">
                <a:solidFill>
                  <a:schemeClr val="bg1"/>
                </a:solidFill>
              </a:rPr>
              <a:t>Hoạt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động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nhập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liệu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là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một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trong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nh</a:t>
            </a:r>
            <a:r>
              <a:rPr lang="en-US" dirty="0" err="1">
                <a:solidFill>
                  <a:schemeClr val="bg1"/>
                </a:solidFill>
              </a:rPr>
              <a:t>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ng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tiếp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.  </a:t>
            </a:r>
            <a:r>
              <a:rPr lang="en-US" dirty="0" err="1">
                <a:solidFill>
                  <a:schemeClr val="bg1"/>
                </a:solidFill>
              </a:rPr>
              <a:t>Tuy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bao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chúng</a:t>
            </a:r>
            <a:r>
              <a:rPr lang="en-US" dirty="0">
                <a:solidFill>
                  <a:schemeClr val="bg1"/>
                </a:solidFill>
              </a:rPr>
              <a:t> ta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hỏi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?</a:t>
            </a:r>
            <a:endParaRPr dirty="0">
              <a:solidFill>
                <a:schemeClr val="bg1"/>
              </a:solidFill>
              <a:sym typeface="Open Sans"/>
            </a:endParaRPr>
          </a:p>
        </p:txBody>
      </p:sp>
      <p:sp>
        <p:nvSpPr>
          <p:cNvPr id="332" name="Google Shape;332;p57"/>
          <p:cNvSpPr txBox="1">
            <a:spLocks noGrp="1"/>
          </p:cNvSpPr>
          <p:nvPr>
            <p:ph type="subTitle" idx="2"/>
          </p:nvPr>
        </p:nvSpPr>
        <p:spPr>
          <a:xfrm>
            <a:off x="4910650" y="2981524"/>
            <a:ext cx="3734100" cy="911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chemeClr val="bg1"/>
                </a:solidFill>
                <a:sym typeface="Open Sans"/>
              </a:rPr>
              <a:t>Để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giải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quyết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vấn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đề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trên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GB" sz="1100" dirty="0" err="1">
                <a:solidFill>
                  <a:schemeClr val="bg1"/>
                </a:solidFill>
                <a:sym typeface="Open Sans"/>
              </a:rPr>
              <a:t>thì</a:t>
            </a:r>
            <a:r>
              <a:rPr lang="en-GB" sz="1100" dirty="0">
                <a:solidFill>
                  <a:schemeClr val="bg1"/>
                </a:solidFill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hệ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thống</a:t>
            </a:r>
            <a:r>
              <a:rPr lang="en-US" sz="1100" dirty="0">
                <a:solidFill>
                  <a:schemeClr val="bg1"/>
                </a:solidFill>
              </a:rPr>
              <a:t> website “</a:t>
            </a:r>
            <a:r>
              <a:rPr lang="en-US" sz="1100" dirty="0" err="1">
                <a:solidFill>
                  <a:schemeClr val="bg1"/>
                </a:solidFill>
              </a:rPr>
              <a:t>thu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thập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và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quản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lý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giấy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tờ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tùy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thân</a:t>
            </a:r>
            <a:r>
              <a:rPr lang="en-US" sz="1100" dirty="0">
                <a:solidFill>
                  <a:schemeClr val="bg1"/>
                </a:solidFill>
              </a:rPr>
              <a:t>” </a:t>
            </a:r>
            <a:r>
              <a:rPr lang="en-US" sz="1100" dirty="0" err="1">
                <a:solidFill>
                  <a:schemeClr val="bg1"/>
                </a:solidFill>
              </a:rPr>
              <a:t>đã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áp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dụng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công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nghệ</a:t>
            </a:r>
            <a:r>
              <a:rPr lang="en-US" sz="1100" dirty="0">
                <a:solidFill>
                  <a:schemeClr val="bg1"/>
                </a:solidFill>
              </a:rPr>
              <a:t> FPT.AI Vision – Vietnamese ID Card Recognition. </a:t>
            </a:r>
            <a:r>
              <a:rPr lang="en-US" sz="1100" dirty="0" err="1">
                <a:solidFill>
                  <a:schemeClr val="bg1"/>
                </a:solidFill>
              </a:rPr>
              <a:t>Đây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một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trong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những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nền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tảng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của</a:t>
            </a:r>
            <a:r>
              <a:rPr lang="en-US" sz="1100" dirty="0">
                <a:solidFill>
                  <a:schemeClr val="bg1"/>
                </a:solidFill>
              </a:rPr>
              <a:t> FPT </a:t>
            </a:r>
            <a:r>
              <a:rPr lang="en-US" sz="1100" dirty="0" err="1">
                <a:solidFill>
                  <a:schemeClr val="bg1"/>
                </a:solidFill>
              </a:rPr>
              <a:t>trong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vấn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đề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nhận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diện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giấy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tờ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văn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bản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tùy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thân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nh</a:t>
            </a:r>
            <a:r>
              <a:rPr lang="vi-VN" sz="1100" dirty="0">
                <a:solidFill>
                  <a:schemeClr val="bg1"/>
                </a:solidFill>
              </a:rPr>
              <a:t>ư</a:t>
            </a:r>
            <a:r>
              <a:rPr lang="en-US" sz="1100" dirty="0">
                <a:solidFill>
                  <a:schemeClr val="bg1"/>
                </a:solidFill>
              </a:rPr>
              <a:t> CMND , CCCD , GPLX , PASSPORT</a:t>
            </a: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ct val="120000"/>
              </a:lnSpc>
            </a:pPr>
            <a:r>
              <a:rPr lang="en-US" dirty="0">
                <a:hlinkClick r:id="rId3"/>
              </a:rPr>
              <a:t>https://console.fpt.ai/project/bd86c6f4-6385-4ab4-aadd-5218bcb6502b/apis/d01c7f24-7666-470e-a71f-d5bbb5ad09be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77BE0-DD4D-4DB1-BD49-4C6B0E2A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52" y="226676"/>
            <a:ext cx="4294770" cy="245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56526-C39D-4F21-B029-6893C853E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50" y="2682875"/>
            <a:ext cx="4233350" cy="2236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178186" y="294095"/>
            <a:ext cx="83785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 CỦA SẢN PHẨM VÀ CÔNG DỤNG</a:t>
            </a:r>
          </a:p>
        </p:txBody>
      </p:sp>
      <p:sp>
        <p:nvSpPr>
          <p:cNvPr id="298" name="Google Shape;298;p54"/>
          <p:cNvSpPr txBox="1"/>
          <p:nvPr/>
        </p:nvSpPr>
        <p:spPr>
          <a:xfrm>
            <a:off x="1543725" y="4444880"/>
            <a:ext cx="7288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tự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giấy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tờ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tùy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thân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54"/>
          <p:cNvCxnSpPr/>
          <p:nvPr/>
        </p:nvCxnSpPr>
        <p:spPr>
          <a:xfrm>
            <a:off x="388200" y="4243899"/>
            <a:ext cx="83676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026" name="Picture 2" descr="Tin tức sự kiện">
            <a:extLst>
              <a:ext uri="{FF2B5EF4-FFF2-40B4-BE49-F238E27FC236}">
                <a16:creationId xmlns:a16="http://schemas.microsoft.com/office/drawing/2014/main" id="{FF00DD53-6ABB-4620-B28F-BDFCE052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1" y="113414"/>
            <a:ext cx="694662" cy="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8F46-EA33-4E68-A3F7-7E72FDEBE855}"/>
              </a:ext>
            </a:extLst>
          </p:cNvPr>
          <p:cNvSpPr txBox="1"/>
          <p:nvPr/>
        </p:nvSpPr>
        <p:spPr>
          <a:xfrm>
            <a:off x="1290083" y="899600"/>
            <a:ext cx="7200807" cy="2614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THÔNG TIN MẶT TRƯỚC CỦA GIẤY TỜ TÙY THÂN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THÔNG TIN MẶT SAU CỦA GIẤY TỜ TÙY THÂN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DANH SÁCH CÁC DỮ LIỆU ĐÃ THU THẬP ĐƯỢC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</a:t>
            </a: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ÔNG KÊ DỮ LIỆU ĐÃ THU THẬP THÔNG QUA BIỂU ĐỒ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HỖ TRỢ HÀNH VI CỦA NGƯỜI DÙNG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EA859-C436-402C-B0F1-2FD2125E0BC1}"/>
              </a:ext>
            </a:extLst>
          </p:cNvPr>
          <p:cNvSpPr txBox="1"/>
          <p:nvPr/>
        </p:nvSpPr>
        <p:spPr>
          <a:xfrm>
            <a:off x="1290083" y="3364474"/>
            <a:ext cx="7200807" cy="88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CHUYỂN VĂN BẢN THÀNH GIỌNG NÓI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CHUYỂN GIỌNG NÓI THÀNH THAO TÁC .\(ĐANG PHÁT TRIỂN)</a:t>
            </a:r>
            <a:endParaRPr lang="en-US" sz="1400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" name="Google Shape;330;p57">
            <a:extLst>
              <a:ext uri="{FF2B5EF4-FFF2-40B4-BE49-F238E27FC236}">
                <a16:creationId xmlns:a16="http://schemas.microsoft.com/office/drawing/2014/main" id="{AB35E3B9-BE95-454C-8F48-F330973B0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841" y="3068803"/>
            <a:ext cx="5537848" cy="87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CHỨ NĂNG PHÁT TRIỂN THÊM</a:t>
            </a:r>
            <a:endParaRPr sz="1600" b="1" dirty="0"/>
          </a:p>
        </p:txBody>
      </p:sp>
      <p:sp>
        <p:nvSpPr>
          <p:cNvPr id="16" name="Google Shape;330;p57">
            <a:extLst>
              <a:ext uri="{FF2B5EF4-FFF2-40B4-BE49-F238E27FC236}">
                <a16:creationId xmlns:a16="http://schemas.microsoft.com/office/drawing/2014/main" id="{D5361B4B-39FF-43D1-A4EE-0952FFC10938}"/>
              </a:ext>
            </a:extLst>
          </p:cNvPr>
          <p:cNvSpPr txBox="1">
            <a:spLocks/>
          </p:cNvSpPr>
          <p:nvPr/>
        </p:nvSpPr>
        <p:spPr>
          <a:xfrm>
            <a:off x="412841" y="688408"/>
            <a:ext cx="5537848" cy="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b="1"/>
              <a:t>CHỨ NĂNG ĐANG CÓ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3425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5835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</a:t>
            </a:r>
            <a:r>
              <a:rPr lang="en-GB" sz="2500" dirty="0">
                <a:solidFill>
                  <a:schemeClr val="lt1"/>
                </a:solidFill>
              </a:rPr>
              <a:t>ÔNG TIN MẶT TRƯỚC CỦA GIẤY TỜ TÙY THÂN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3" name="Google Shape;363;p60"/>
          <p:cNvSpPr txBox="1">
            <a:spLocks noGrp="1"/>
          </p:cNvSpPr>
          <p:nvPr>
            <p:ph type="subTitle" idx="1"/>
          </p:nvPr>
        </p:nvSpPr>
        <p:spPr>
          <a:xfrm>
            <a:off x="5241781" y="1170432"/>
            <a:ext cx="3406500" cy="19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Chức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thập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tin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tr</a:t>
            </a:r>
            <a:r>
              <a:rPr lang="vi-VN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ư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ớc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của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CMND, CCCD, GPLX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PASSPORT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sẽ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sử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dụng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phần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lớn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service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FPT.AI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cung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cấp</a:t>
            </a:r>
            <a:endParaRPr sz="1200" dirty="0">
              <a:solidFill>
                <a:schemeClr val="accent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A03A9-BE51-44EF-AD4D-FAAAA74A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92" y="2443259"/>
            <a:ext cx="3708066" cy="70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5F9E9-2D13-439B-BE8A-4FB03899A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167" y="3361029"/>
            <a:ext cx="3734992" cy="1094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7F5DA-1D71-4486-A49F-8788FE0185F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9" y="1502825"/>
            <a:ext cx="4650439" cy="3061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5835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THU THẬP TH</a:t>
            </a:r>
            <a:r>
              <a:rPr lang="en-GB" sz="2500" dirty="0">
                <a:solidFill>
                  <a:schemeClr val="lt1"/>
                </a:solidFill>
              </a:rPr>
              <a:t>ÔNG TIN MẶT SAU CỦA GIẤY TỜ TÙY THÂN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3" name="Google Shape;363;p60"/>
          <p:cNvSpPr txBox="1">
            <a:spLocks noGrp="1"/>
          </p:cNvSpPr>
          <p:nvPr>
            <p:ph type="subTitle" idx="1"/>
          </p:nvPr>
        </p:nvSpPr>
        <p:spPr>
          <a:xfrm>
            <a:off x="5241781" y="1170432"/>
            <a:ext cx="3406500" cy="19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Chức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thập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tin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tr</a:t>
            </a:r>
            <a:r>
              <a:rPr lang="vi-VN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ư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ớc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mặt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của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CMND, CCCD, GPLX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PASSPORT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sẽ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sử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dụng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phần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lớn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service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mà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FPT.AI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cung</a:t>
            </a:r>
            <a:r>
              <a:rPr lang="en-US" sz="1200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cấp</a:t>
            </a:r>
            <a:endParaRPr sz="1200" dirty="0">
              <a:solidFill>
                <a:schemeClr val="accent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1E9AC-7FA0-4F4D-8A30-F315C82BB5D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0" y="1567381"/>
            <a:ext cx="4431255" cy="2796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CA03A9-BE51-44EF-AD4D-FAAAA74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92" y="2443259"/>
            <a:ext cx="3708066" cy="70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5F9E9-2D13-439B-BE8A-4FB03899A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167" y="3361029"/>
            <a:ext cx="3734992" cy="1094029"/>
          </a:xfrm>
          <a:prstGeom prst="rect">
            <a:avLst/>
          </a:prstGeom>
        </p:spPr>
      </p:pic>
      <p:pic>
        <p:nvPicPr>
          <p:cNvPr id="3074" name="Picture 2" descr="CMND mat sau">
            <a:extLst>
              <a:ext uri="{FF2B5EF4-FFF2-40B4-BE49-F238E27FC236}">
                <a16:creationId xmlns:a16="http://schemas.microsoft.com/office/drawing/2014/main" id="{7C94089F-C4E0-4E00-A7DF-B6323276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13" y="2398001"/>
            <a:ext cx="3450691" cy="19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4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803480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lt1"/>
                </a:solidFill>
              </a:rPr>
              <a:t>DANH SÁCH CÁC DỮ LIỆU THU THẬP</a:t>
            </a:r>
            <a:endParaRPr dirty="0"/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1"/>
          </p:nvPr>
        </p:nvSpPr>
        <p:spPr>
          <a:xfrm>
            <a:off x="5078449" y="2181471"/>
            <a:ext cx="3406500" cy="1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EFEFEF"/>
                </a:solidFill>
              </a:rPr>
              <a:t>Ch</a:t>
            </a:r>
            <a:r>
              <a:rPr lang="en-US" sz="1200" dirty="0" err="1">
                <a:solidFill>
                  <a:srgbClr val="EFEFEF"/>
                </a:solidFill>
              </a:rPr>
              <a:t>ức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hiển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thị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những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thông</a:t>
            </a:r>
            <a:r>
              <a:rPr lang="en-US" sz="1200" dirty="0">
                <a:solidFill>
                  <a:srgbClr val="EFEFEF"/>
                </a:solidFill>
              </a:rPr>
              <a:t> tin </a:t>
            </a:r>
            <a:r>
              <a:rPr lang="en-US" sz="1200" dirty="0" err="1">
                <a:solidFill>
                  <a:srgbClr val="EFEFEF"/>
                </a:solidFill>
              </a:rPr>
              <a:t>của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người</a:t>
            </a:r>
            <a:r>
              <a:rPr lang="en-US" sz="1200" dirty="0">
                <a:solidFill>
                  <a:srgbClr val="EFEFEF"/>
                </a:solidFill>
              </a:rPr>
              <a:t> dung </a:t>
            </a:r>
            <a:r>
              <a:rPr lang="en-US" sz="1200" dirty="0" err="1">
                <a:solidFill>
                  <a:srgbClr val="EFEFEF"/>
                </a:solidFill>
              </a:rPr>
              <a:t>như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Họ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tên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tuổi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quê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quán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số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cmnd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tôn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giáo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nơi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cấp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nơi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đăng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ký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ngày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hết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hạn</a:t>
            </a:r>
            <a:r>
              <a:rPr lang="en-US" sz="1200" dirty="0">
                <a:solidFill>
                  <a:srgbClr val="EFEFEF"/>
                </a:solidFill>
              </a:rPr>
              <a:t> , </a:t>
            </a:r>
            <a:r>
              <a:rPr lang="en-US" sz="1200" dirty="0" err="1">
                <a:solidFill>
                  <a:srgbClr val="EFEFEF"/>
                </a:solidFill>
              </a:rPr>
              <a:t>dân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tộc</a:t>
            </a:r>
            <a:r>
              <a:rPr lang="en-US" sz="1200" dirty="0">
                <a:solidFill>
                  <a:srgbClr val="EFEFEF"/>
                </a:solidFill>
              </a:rPr>
              <a:t> ….   NGOÀI RA CHÚNG TA CÓ THỂ XUẤT DỮ LIỆU DƯỚI DẠNG FILE EXCEL </a:t>
            </a:r>
            <a:r>
              <a:rPr lang="en-US" sz="1200" dirty="0" err="1">
                <a:solidFill>
                  <a:srgbClr val="EFEFEF"/>
                </a:solidFill>
              </a:rPr>
              <a:t>để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quản</a:t>
            </a:r>
            <a:r>
              <a:rPr lang="en-US" sz="1200" dirty="0">
                <a:solidFill>
                  <a:srgbClr val="EFEFEF"/>
                </a:solidFill>
              </a:rPr>
              <a:t> </a:t>
            </a:r>
            <a:r>
              <a:rPr lang="en-US" sz="1200" dirty="0" err="1">
                <a:solidFill>
                  <a:srgbClr val="EFEFEF"/>
                </a:solidFill>
              </a:rPr>
              <a:t>lý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E06AA-D59A-4441-ABD0-5803DDEC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1" y="1353839"/>
            <a:ext cx="4326765" cy="2220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A5CF1-CBC9-4B3E-9223-CEB2B5CB9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2" y="2632237"/>
            <a:ext cx="4400994" cy="24755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Business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1544</Words>
  <Application>Microsoft Office PowerPoint</Application>
  <PresentationFormat>On-screen Show (16:9)</PresentationFormat>
  <Paragraphs>133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Open Sans</vt:lpstr>
      <vt:lpstr>Wingdings</vt:lpstr>
      <vt:lpstr>Roboto Slab</vt:lpstr>
      <vt:lpstr>Arial</vt:lpstr>
      <vt:lpstr>Calibri</vt:lpstr>
      <vt:lpstr>Simple Light</vt:lpstr>
      <vt:lpstr>Blue Business Theme</vt:lpstr>
      <vt:lpstr>Sáng tạo khởi nghiệp ICTU 2020</vt:lpstr>
      <vt:lpstr>PowerPoint Presentation</vt:lpstr>
      <vt:lpstr>PowerPoint Presentation</vt:lpstr>
      <vt:lpstr>PowerPoint Presentation</vt:lpstr>
      <vt:lpstr>Bài toán đặt ra là thu thập thông tin giấy tờ tùy thân</vt:lpstr>
      <vt:lpstr>CHỨ NĂNG PHÁT TRIỂN THÊM</vt:lpstr>
      <vt:lpstr>THU THẬP THÔNG TIN MẶT TRƯỚC CỦA GIẤY TỜ TÙY THÂN</vt:lpstr>
      <vt:lpstr>THU THẬP THÔNG TIN MẶT SAU CỦA GIẤY TỜ TÙY THÂN</vt:lpstr>
      <vt:lpstr>DANH SÁCH CÁC DỮ LIỆU THU THẬP</vt:lpstr>
      <vt:lpstr>THỐNG KÊ DỮ LIỆU ĐÃ THU THẬP</vt:lpstr>
      <vt:lpstr>HỖ TRỢ HÀNH VI NGƯỜI SỬ DỤNG</vt:lpstr>
      <vt:lpstr>PowerPoint Presentation</vt:lpstr>
      <vt:lpstr>Dịch vụ của FPT.AI và thư viện FaceApi.js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Dịch vụ của FPT.AI</vt:lpstr>
      <vt:lpstr>THƯ VIỆN CỦA FaceApi.js</vt:lpstr>
      <vt:lpstr>Dịch vụ của FPT.AI</vt:lpstr>
      <vt:lpstr>GIẢI QUYẾT BÀI TOÁN XÁC THỰC GIẤY TỜ TÙY THÂN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BREAK  TIME</dc:title>
  <cp:lastModifiedBy>Phan Kim Tuan (G1.HN)</cp:lastModifiedBy>
  <cp:revision>172</cp:revision>
  <dcterms:modified xsi:type="dcterms:W3CDTF">2020-11-11T10:21:44Z</dcterms:modified>
</cp:coreProperties>
</file>